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4" r:id="rId5"/>
    <p:sldId id="365" r:id="rId6"/>
    <p:sldId id="367" r:id="rId7"/>
    <p:sldId id="359" r:id="rId8"/>
    <p:sldId id="360" r:id="rId9"/>
    <p:sldId id="366" r:id="rId10"/>
    <p:sldId id="361" r:id="rId11"/>
    <p:sldId id="364" r:id="rId12"/>
    <p:sldId id="363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D79"/>
    <a:srgbClr val="BDD8B0"/>
    <a:srgbClr val="E7EEE8"/>
    <a:srgbClr val="C3F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747" autoAdjust="0"/>
  </p:normalViewPr>
  <p:slideViewPr>
    <p:cSldViewPr snapToGrid="0">
      <p:cViewPr>
        <p:scale>
          <a:sx n="81" d="100"/>
          <a:sy n="81" d="100"/>
        </p:scale>
        <p:origin x="1203" y="467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AB22F4AD-3AD9-4FF8-9A4F-0E24680C1A12}" type="datetime1">
              <a:rPr lang="de-DE" smtClean="0"/>
              <a:t>21.03.2024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F7F75FB2-D12E-4669-8522-D3E2C7E6DC9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0CA5352C-454C-4490-A87D-A02ED3070141}" type="datetime1">
              <a:rPr lang="de-DE" smtClean="0"/>
              <a:t>21.03.2024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8D18E0B9-48E4-499D-93B2-B07D00395BA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18E0B9-48E4-499D-93B2-B07D00395BA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18E0B9-48E4-499D-93B2-B07D00395BAC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128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18E0B9-48E4-499D-93B2-B07D00395BAC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183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18E0B9-48E4-499D-93B2-B07D00395BAC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905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18E0B9-48E4-499D-93B2-B07D00395BA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856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18E0B9-48E4-499D-93B2-B07D00395BA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12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18E0B9-48E4-499D-93B2-B07D00395BAC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5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18E0B9-48E4-499D-93B2-B07D00395BAC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58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D18E0B9-48E4-499D-93B2-B07D00395BAC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806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 rtlCol="0">
            <a:normAutofit/>
          </a:bodyPr>
          <a:lstStyle>
            <a:lvl1pPr marL="0" indent="0">
              <a:buNone/>
              <a:defRPr lang="de-DE" sz="2000"/>
            </a:lvl1pPr>
          </a:lstStyle>
          <a:p>
            <a:pPr rtl="0"/>
            <a:r>
              <a:rPr lang="de-DE"/>
              <a:t>Bild durch Klicken auf ein Symbol einzufügen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rtlCol="0" anchor="b">
            <a:normAutofit/>
          </a:bodyPr>
          <a:lstStyle>
            <a:lvl1pPr algn="r">
              <a:defRPr lang="de-DE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de-DE" sz="1800"/>
            </a:lvl1pPr>
            <a:lvl2pPr>
              <a:spcBef>
                <a:spcPts val="1000"/>
              </a:spcBef>
              <a:spcAft>
                <a:spcPts val="1200"/>
              </a:spcAft>
              <a:defRPr lang="de-DE" sz="1600"/>
            </a:lvl2pPr>
            <a:lvl3pPr>
              <a:spcBef>
                <a:spcPts val="1000"/>
              </a:spcBef>
              <a:spcAft>
                <a:spcPts val="1200"/>
              </a:spcAft>
              <a:defRPr lang="de-DE" sz="1400"/>
            </a:lvl3pPr>
            <a:lvl4pPr>
              <a:spcBef>
                <a:spcPts val="1000"/>
              </a:spcBef>
              <a:spcAft>
                <a:spcPts val="1200"/>
              </a:spcAft>
              <a:defRPr lang="de-DE" sz="1200"/>
            </a:lvl4pPr>
            <a:lvl5pPr>
              <a:spcBef>
                <a:spcPts val="1000"/>
              </a:spcBef>
              <a:spcAft>
                <a:spcPts val="1200"/>
              </a:spcAft>
              <a:defRPr lang="de-DE" sz="12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Tabellenplatzhalter 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 rtlCol="0">
            <a:normAutofit/>
          </a:bodyPr>
          <a:lstStyle>
            <a:lvl1pPr>
              <a:defRPr lang="de-DE" sz="2000"/>
            </a:lvl1pPr>
          </a:lstStyle>
          <a:p>
            <a:pPr rtl="0"/>
            <a:r>
              <a:rPr lang="de-DE"/>
              <a:t>Tabelle durch Klicken auf Symbol hinzufügen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Rahmen 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Spalten Layout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lang="de-DE"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lang="de-DE"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lang="de-DE"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lang="de-DE"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lang="de-DE" sz="1800" b="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de-DE" sz="1800" b="1"/>
            </a:lvl1pPr>
            <a:lvl2pPr>
              <a:spcBef>
                <a:spcPts val="1000"/>
              </a:spcBef>
              <a:spcAft>
                <a:spcPts val="1200"/>
              </a:spcAft>
              <a:defRPr lang="de-DE" sz="1600" b="1"/>
            </a:lvl2pPr>
            <a:lvl3pPr>
              <a:spcBef>
                <a:spcPts val="1000"/>
              </a:spcBef>
              <a:spcAft>
                <a:spcPts val="1200"/>
              </a:spcAft>
              <a:defRPr lang="de-DE" sz="1400" b="1"/>
            </a:lvl3pPr>
            <a:lvl4pPr>
              <a:spcBef>
                <a:spcPts val="1000"/>
              </a:spcBef>
              <a:spcAft>
                <a:spcPts val="1200"/>
              </a:spcAft>
              <a:defRPr lang="de-DE" sz="1200" b="1"/>
            </a:lvl4pPr>
            <a:lvl5pPr>
              <a:spcBef>
                <a:spcPts val="1000"/>
              </a:spcBef>
              <a:spcAft>
                <a:spcPts val="1200"/>
              </a:spcAft>
              <a:defRPr lang="de-DE" sz="1200" b="1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Rahmen 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Tabellenplatzhalter 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 rtlCol="0">
            <a:normAutofit/>
          </a:bodyPr>
          <a:lstStyle>
            <a:lvl1pPr>
              <a:defRPr lang="de-DE" sz="2400"/>
            </a:lvl1pPr>
          </a:lstStyle>
          <a:p>
            <a:pPr rtl="0"/>
            <a:r>
              <a:rPr lang="de-DE"/>
              <a:t>Tabelle durch Klicken auf das Symbol einzufügen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 rtlCol="0">
            <a:normAutofit/>
          </a:bodyPr>
          <a:lstStyle>
            <a:lvl1pPr>
              <a:defRPr lang="de-DE" sz="48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457200" indent="0">
              <a:spcBef>
                <a:spcPts val="1000"/>
              </a:spcBef>
              <a:buNone/>
              <a:defRPr lang="de-DE" sz="1600"/>
            </a:lvl2pPr>
            <a:lvl3pPr marL="914400" indent="0">
              <a:spcBef>
                <a:spcPts val="1000"/>
              </a:spcBef>
              <a:buNone/>
              <a:defRPr lang="de-DE" sz="1400"/>
            </a:lvl3pPr>
            <a:lvl4pPr marL="1371600" indent="0">
              <a:spcBef>
                <a:spcPts val="1000"/>
              </a:spcBef>
              <a:buNone/>
              <a:defRPr lang="de-DE" sz="1200"/>
            </a:lvl4pPr>
            <a:lvl5pPr marL="1828800" indent="0">
              <a:spcBef>
                <a:spcPts val="1000"/>
              </a:spcBef>
              <a:buNone/>
              <a:defRPr lang="de-DE" sz="1200"/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esordnung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 rtlCol="0">
            <a:normAutofit/>
          </a:bodyPr>
          <a:lstStyle>
            <a:lvl1pPr>
              <a:defRPr lang="de-DE"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buNone/>
              <a:defRPr lang="de-DE" sz="1800"/>
            </a:lvl1pPr>
            <a:lvl2pPr marL="457200" indent="0">
              <a:lnSpc>
                <a:spcPct val="125000"/>
              </a:lnSpc>
              <a:buNone/>
              <a:defRPr lang="de-DE" sz="1600"/>
            </a:lvl2pPr>
            <a:lvl3pPr marL="914400" indent="0">
              <a:lnSpc>
                <a:spcPct val="125000"/>
              </a:lnSpc>
              <a:buNone/>
              <a:defRPr lang="de-DE" sz="1400"/>
            </a:lvl3pPr>
            <a:lvl4pPr marL="1371600" indent="0">
              <a:lnSpc>
                <a:spcPct val="125000"/>
              </a:lnSpc>
              <a:buNone/>
              <a:defRPr lang="de-DE" sz="1200"/>
            </a:lvl4pPr>
            <a:lvl5pPr marL="1828800" indent="0">
              <a:lnSpc>
                <a:spcPct val="125000"/>
              </a:lnSpc>
              <a:buNone/>
              <a:defRPr lang="de-DE" sz="12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Rahmen 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 rtlCol="0">
            <a:normAutofit/>
          </a:bodyPr>
          <a:lstStyle>
            <a:lvl1pPr>
              <a:defRPr lang="de-DE" sz="48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rtlCol="0" anchor="b"/>
          <a:lstStyle>
            <a:lvl1pPr>
              <a:defRPr lang="de-DE" sz="48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de-DE"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lang="de-DE"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lang="de-DE"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lang="de-DE"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lang="de-DE" sz="12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ahmen 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rtlCol="0"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2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6" name="Rahmen 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rtlCol="0" anchor="b">
            <a:normAutofit/>
          </a:bodyPr>
          <a:lstStyle>
            <a:lvl1pPr>
              <a:defRPr lang="de-DE" sz="48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 rtlCol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lang="de-DE"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lang="de-DE"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lang="de-DE"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lang="de-DE"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lang="de-DE" sz="12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Rahmen 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Spalten Layout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de-DE" sz="1800"/>
            </a:lvl1pPr>
            <a:lvl2pPr>
              <a:spcBef>
                <a:spcPts val="1000"/>
              </a:spcBef>
              <a:spcAft>
                <a:spcPts val="1200"/>
              </a:spcAft>
              <a:defRPr lang="de-DE" sz="1600"/>
            </a:lvl2pPr>
            <a:lvl3pPr>
              <a:spcBef>
                <a:spcPts val="1000"/>
              </a:spcBef>
              <a:spcAft>
                <a:spcPts val="1200"/>
              </a:spcAft>
              <a:defRPr lang="de-DE" sz="1400"/>
            </a:lvl3pPr>
            <a:lvl4pPr>
              <a:spcBef>
                <a:spcPts val="1000"/>
              </a:spcBef>
              <a:spcAft>
                <a:spcPts val="1200"/>
              </a:spcAft>
              <a:defRPr lang="de-DE" sz="1200"/>
            </a:lvl4pPr>
            <a:lvl5pPr>
              <a:spcBef>
                <a:spcPts val="1000"/>
              </a:spcBef>
              <a:spcAft>
                <a:spcPts val="1200"/>
              </a:spcAft>
              <a:defRPr lang="de-DE" sz="12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de-DE" sz="1800"/>
            </a:lvl1pPr>
            <a:lvl2pPr>
              <a:spcBef>
                <a:spcPts val="1000"/>
              </a:spcBef>
              <a:spcAft>
                <a:spcPts val="1200"/>
              </a:spcAft>
              <a:defRPr lang="de-DE" sz="1600"/>
            </a:lvl2pPr>
            <a:lvl3pPr>
              <a:spcBef>
                <a:spcPts val="1000"/>
              </a:spcBef>
              <a:spcAft>
                <a:spcPts val="1200"/>
              </a:spcAft>
              <a:defRPr lang="de-DE" sz="1400"/>
            </a:lvl3pPr>
            <a:lvl4pPr>
              <a:spcBef>
                <a:spcPts val="1000"/>
              </a:spcBef>
              <a:spcAft>
                <a:spcPts val="1200"/>
              </a:spcAft>
              <a:defRPr lang="de-DE" sz="1200"/>
            </a:lvl4pPr>
            <a:lvl5pPr>
              <a:spcBef>
                <a:spcPts val="1000"/>
              </a:spcBef>
              <a:spcAft>
                <a:spcPts val="1200"/>
              </a:spcAft>
              <a:defRPr lang="de-DE" sz="12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Rahmen 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Spalten Layout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de-DE" sz="1800" b="1"/>
            </a:lvl1pPr>
            <a:lvl2pPr>
              <a:spcBef>
                <a:spcPts val="1000"/>
              </a:spcBef>
              <a:spcAft>
                <a:spcPts val="1200"/>
              </a:spcAft>
              <a:defRPr lang="de-DE" sz="1600" b="1"/>
            </a:lvl2pPr>
            <a:lvl3pPr>
              <a:spcBef>
                <a:spcPts val="1000"/>
              </a:spcBef>
              <a:spcAft>
                <a:spcPts val="1200"/>
              </a:spcAft>
              <a:defRPr lang="de-DE" sz="1400" b="1"/>
            </a:lvl3pPr>
            <a:lvl4pPr>
              <a:spcBef>
                <a:spcPts val="1000"/>
              </a:spcBef>
              <a:spcAft>
                <a:spcPts val="1200"/>
              </a:spcAft>
              <a:defRPr lang="de-DE" sz="1200" b="1"/>
            </a:lvl4pPr>
            <a:lvl5pPr>
              <a:spcBef>
                <a:spcPts val="1000"/>
              </a:spcBef>
              <a:spcAft>
                <a:spcPts val="1200"/>
              </a:spcAft>
              <a:defRPr lang="de-DE" sz="1200" b="1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 rtlCol="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de-DE" sz="1800"/>
            </a:lvl1pPr>
            <a:lvl2pPr>
              <a:spcBef>
                <a:spcPts val="1000"/>
              </a:spcBef>
              <a:spcAft>
                <a:spcPts val="1200"/>
              </a:spcAft>
              <a:defRPr lang="de-DE" sz="1600"/>
            </a:lvl2pPr>
            <a:lvl3pPr>
              <a:spcBef>
                <a:spcPts val="1000"/>
              </a:spcBef>
              <a:spcAft>
                <a:spcPts val="1200"/>
              </a:spcAft>
              <a:defRPr lang="de-DE" sz="1400"/>
            </a:lvl3pPr>
            <a:lvl4pPr>
              <a:spcBef>
                <a:spcPts val="1000"/>
              </a:spcBef>
              <a:spcAft>
                <a:spcPts val="1200"/>
              </a:spcAft>
              <a:defRPr lang="de-DE" sz="1200"/>
            </a:lvl4pPr>
            <a:lvl5pPr>
              <a:spcBef>
                <a:spcPts val="1000"/>
              </a:spcBef>
              <a:spcAft>
                <a:spcPts val="1200"/>
              </a:spcAft>
              <a:defRPr lang="de-DE" sz="12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Rahmen 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 rtlCol="0"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de-DE"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de-DE"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de-DE"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de-DE"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lang="de-DE" sz="14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ahmen 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4802372" cy="2788919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</a:lstStyle>
          <a:p>
            <a:r>
              <a:rPr lang="de-DE" kern="1200">
                <a:latin typeface="+mj-lt"/>
                <a:ea typeface="+mj-ea"/>
                <a:cs typeface="+mj-cs"/>
              </a:rPr>
              <a:t>Schuläppli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A2F4A2E-BEC3-A7D4-004D-D598E97F8D5F}"/>
              </a:ext>
            </a:extLst>
          </p:cNvPr>
          <p:cNvSpPr txBox="1"/>
          <p:nvPr/>
        </p:nvSpPr>
        <p:spPr>
          <a:xfrm>
            <a:off x="914400" y="3825239"/>
            <a:ext cx="4802735" cy="2072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de-DE">
                <a:solidFill>
                  <a:schemeClr val="tx1">
                    <a:lumMod val="65000"/>
                    <a:lumOff val="35000"/>
                  </a:schemeClr>
                </a:solidFill>
              </a:rPr>
              <a:t>Team Nightjet Enjoyers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FB7A12BB-FE6E-FB9A-C405-15CD7DBB85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3450" t="-23081" r="-23257" b="-25991"/>
          <a:stretch/>
        </p:blipFill>
        <p:spPr>
          <a:xfrm>
            <a:off x="6423891" y="-397164"/>
            <a:ext cx="5768109" cy="7804728"/>
          </a:xfr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CBC361C7-B828-3C17-9091-E104C6E88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/>
          </a:p>
        </p:txBody>
      </p:sp>
      <p:grpSp>
        <p:nvGrpSpPr>
          <p:cNvPr id="18" name="Google Shape;99;p4">
            <a:extLst>
              <a:ext uri="{FF2B5EF4-FFF2-40B4-BE49-F238E27FC236}">
                <a16:creationId xmlns:a16="http://schemas.microsoft.com/office/drawing/2014/main" id="{9499CAFF-CD36-348E-48DA-94E7A2B09BC0}"/>
              </a:ext>
            </a:extLst>
          </p:cNvPr>
          <p:cNvGrpSpPr/>
          <p:nvPr/>
        </p:nvGrpSpPr>
        <p:grpSpPr>
          <a:xfrm>
            <a:off x="400862" y="5796378"/>
            <a:ext cx="4412463" cy="689999"/>
            <a:chOff x="1040511" y="1999631"/>
            <a:chExt cx="5615964" cy="878196"/>
          </a:xfrm>
        </p:grpSpPr>
        <p:sp>
          <p:nvSpPr>
            <p:cNvPr id="19" name="Google Shape;100;p4">
              <a:extLst>
                <a:ext uri="{FF2B5EF4-FFF2-40B4-BE49-F238E27FC236}">
                  <a16:creationId xmlns:a16="http://schemas.microsoft.com/office/drawing/2014/main" id="{B2B7CE3E-B434-7BB0-A15D-82E1193969D5}"/>
                </a:ext>
              </a:extLst>
            </p:cNvPr>
            <p:cNvSpPr/>
            <p:nvPr/>
          </p:nvSpPr>
          <p:spPr>
            <a:xfrm>
              <a:off x="1190618" y="2693565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1;p4">
              <a:extLst>
                <a:ext uri="{FF2B5EF4-FFF2-40B4-BE49-F238E27FC236}">
                  <a16:creationId xmlns:a16="http://schemas.microsoft.com/office/drawing/2014/main" id="{FED93730-618C-8000-D14B-66F2527B92A5}"/>
                </a:ext>
              </a:extLst>
            </p:cNvPr>
            <p:cNvSpPr/>
            <p:nvPr/>
          </p:nvSpPr>
          <p:spPr>
            <a:xfrm>
              <a:off x="120937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2;p4">
              <a:extLst>
                <a:ext uri="{FF2B5EF4-FFF2-40B4-BE49-F238E27FC236}">
                  <a16:creationId xmlns:a16="http://schemas.microsoft.com/office/drawing/2014/main" id="{89E01DBE-AB75-256D-FF7C-A46347E2C1EE}"/>
                </a:ext>
              </a:extLst>
            </p:cNvPr>
            <p:cNvSpPr/>
            <p:nvPr/>
          </p:nvSpPr>
          <p:spPr>
            <a:xfrm>
              <a:off x="1422171" y="2693565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3;p4">
              <a:extLst>
                <a:ext uri="{FF2B5EF4-FFF2-40B4-BE49-F238E27FC236}">
                  <a16:creationId xmlns:a16="http://schemas.microsoft.com/office/drawing/2014/main" id="{F12551E2-67B5-56BB-18B2-8A045252CB06}"/>
                </a:ext>
              </a:extLst>
            </p:cNvPr>
            <p:cNvSpPr/>
            <p:nvPr/>
          </p:nvSpPr>
          <p:spPr>
            <a:xfrm>
              <a:off x="144010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4;p4">
              <a:extLst>
                <a:ext uri="{FF2B5EF4-FFF2-40B4-BE49-F238E27FC236}">
                  <a16:creationId xmlns:a16="http://schemas.microsoft.com/office/drawing/2014/main" id="{C14B06C6-2D2F-CFCE-0C47-D25F3C457F02}"/>
                </a:ext>
              </a:extLst>
            </p:cNvPr>
            <p:cNvSpPr/>
            <p:nvPr/>
          </p:nvSpPr>
          <p:spPr>
            <a:xfrm>
              <a:off x="1651278" y="2693565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5;p4">
              <a:extLst>
                <a:ext uri="{FF2B5EF4-FFF2-40B4-BE49-F238E27FC236}">
                  <a16:creationId xmlns:a16="http://schemas.microsoft.com/office/drawing/2014/main" id="{96355BF2-B101-FDC9-77AA-E3E9BAE559D7}"/>
                </a:ext>
              </a:extLst>
            </p:cNvPr>
            <p:cNvSpPr/>
            <p:nvPr/>
          </p:nvSpPr>
          <p:spPr>
            <a:xfrm>
              <a:off x="167003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;p4">
              <a:extLst>
                <a:ext uri="{FF2B5EF4-FFF2-40B4-BE49-F238E27FC236}">
                  <a16:creationId xmlns:a16="http://schemas.microsoft.com/office/drawing/2014/main" id="{AC903B53-51F9-ADEC-9B8C-97A111EF0766}"/>
                </a:ext>
              </a:extLst>
            </p:cNvPr>
            <p:cNvSpPr/>
            <p:nvPr/>
          </p:nvSpPr>
          <p:spPr>
            <a:xfrm>
              <a:off x="2468868" y="2693565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7;p4">
              <a:extLst>
                <a:ext uri="{FF2B5EF4-FFF2-40B4-BE49-F238E27FC236}">
                  <a16:creationId xmlns:a16="http://schemas.microsoft.com/office/drawing/2014/main" id="{218F4E2B-C678-45F7-194E-1387CAB9B9B9}"/>
                </a:ext>
              </a:extLst>
            </p:cNvPr>
            <p:cNvSpPr/>
            <p:nvPr/>
          </p:nvSpPr>
          <p:spPr>
            <a:xfrm>
              <a:off x="2487621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8;p4">
              <a:extLst>
                <a:ext uri="{FF2B5EF4-FFF2-40B4-BE49-F238E27FC236}">
                  <a16:creationId xmlns:a16="http://schemas.microsoft.com/office/drawing/2014/main" id="{10B2E02C-CA1C-E786-86AD-90453EC3BF33}"/>
                </a:ext>
              </a:extLst>
            </p:cNvPr>
            <p:cNvSpPr/>
            <p:nvPr/>
          </p:nvSpPr>
          <p:spPr>
            <a:xfrm>
              <a:off x="2700421" y="2693565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9;p4">
              <a:extLst>
                <a:ext uri="{FF2B5EF4-FFF2-40B4-BE49-F238E27FC236}">
                  <a16:creationId xmlns:a16="http://schemas.microsoft.com/office/drawing/2014/main" id="{66302360-E9E9-C316-1E5F-6676342D18A8}"/>
                </a:ext>
              </a:extLst>
            </p:cNvPr>
            <p:cNvSpPr/>
            <p:nvPr/>
          </p:nvSpPr>
          <p:spPr>
            <a:xfrm>
              <a:off x="2718358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0;p4">
              <a:extLst>
                <a:ext uri="{FF2B5EF4-FFF2-40B4-BE49-F238E27FC236}">
                  <a16:creationId xmlns:a16="http://schemas.microsoft.com/office/drawing/2014/main" id="{113ADAE6-480A-B9A3-C519-59A4A7BB2347}"/>
                </a:ext>
              </a:extLst>
            </p:cNvPr>
            <p:cNvSpPr/>
            <p:nvPr/>
          </p:nvSpPr>
          <p:spPr>
            <a:xfrm>
              <a:off x="2929528" y="2693565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11;p4">
              <a:extLst>
                <a:ext uri="{FF2B5EF4-FFF2-40B4-BE49-F238E27FC236}">
                  <a16:creationId xmlns:a16="http://schemas.microsoft.com/office/drawing/2014/main" id="{6CB48FA9-1CE3-55E5-3914-5EAFB58A3ED7}"/>
                </a:ext>
              </a:extLst>
            </p:cNvPr>
            <p:cNvSpPr/>
            <p:nvPr/>
          </p:nvSpPr>
          <p:spPr>
            <a:xfrm>
              <a:off x="2948280" y="2711502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12;p4">
              <a:extLst>
                <a:ext uri="{FF2B5EF4-FFF2-40B4-BE49-F238E27FC236}">
                  <a16:creationId xmlns:a16="http://schemas.microsoft.com/office/drawing/2014/main" id="{82CCAAAD-489A-A259-37F9-BF3C97C8C0B5}"/>
                </a:ext>
              </a:extLst>
            </p:cNvPr>
            <p:cNvSpPr/>
            <p:nvPr/>
          </p:nvSpPr>
          <p:spPr>
            <a:xfrm>
              <a:off x="3298149" y="2045289"/>
              <a:ext cx="230700" cy="7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;p4">
              <a:extLst>
                <a:ext uri="{FF2B5EF4-FFF2-40B4-BE49-F238E27FC236}">
                  <a16:creationId xmlns:a16="http://schemas.microsoft.com/office/drawing/2014/main" id="{80264A28-6EB8-22D0-CA87-C8AB91EED705}"/>
                </a:ext>
              </a:extLst>
            </p:cNvPr>
            <p:cNvSpPr/>
            <p:nvPr/>
          </p:nvSpPr>
          <p:spPr>
            <a:xfrm>
              <a:off x="3462029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4;p4">
              <a:extLst>
                <a:ext uri="{FF2B5EF4-FFF2-40B4-BE49-F238E27FC236}">
                  <a16:creationId xmlns:a16="http://schemas.microsoft.com/office/drawing/2014/main" id="{77E364A7-C896-D07F-1A2D-0CE9E4014379}"/>
                </a:ext>
              </a:extLst>
            </p:cNvPr>
            <p:cNvSpPr/>
            <p:nvPr/>
          </p:nvSpPr>
          <p:spPr>
            <a:xfrm>
              <a:off x="3422894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5;p4">
              <a:extLst>
                <a:ext uri="{FF2B5EF4-FFF2-40B4-BE49-F238E27FC236}">
                  <a16:creationId xmlns:a16="http://schemas.microsoft.com/office/drawing/2014/main" id="{5F97F203-0A60-0F1D-5834-317618C1E98C}"/>
                </a:ext>
              </a:extLst>
            </p:cNvPr>
            <p:cNvSpPr/>
            <p:nvPr/>
          </p:nvSpPr>
          <p:spPr>
            <a:xfrm>
              <a:off x="3382943" y="2045289"/>
              <a:ext cx="204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16;p4">
              <a:extLst>
                <a:ext uri="{FF2B5EF4-FFF2-40B4-BE49-F238E27FC236}">
                  <a16:creationId xmlns:a16="http://schemas.microsoft.com/office/drawing/2014/main" id="{6106E135-420B-87FB-1C06-E821FD73C954}"/>
                </a:ext>
              </a:extLst>
            </p:cNvPr>
            <p:cNvSpPr/>
            <p:nvPr/>
          </p:nvSpPr>
          <p:spPr>
            <a:xfrm>
              <a:off x="3343807" y="2045289"/>
              <a:ext cx="19500" cy="74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17;p4">
              <a:extLst>
                <a:ext uri="{FF2B5EF4-FFF2-40B4-BE49-F238E27FC236}">
                  <a16:creationId xmlns:a16="http://schemas.microsoft.com/office/drawing/2014/main" id="{E88E4B2A-39A5-AE46-BBA5-5CA4FF421EC4}"/>
                </a:ext>
              </a:extLst>
            </p:cNvPr>
            <p:cNvSpPr/>
            <p:nvPr/>
          </p:nvSpPr>
          <p:spPr>
            <a:xfrm>
              <a:off x="1040511" y="1999631"/>
              <a:ext cx="2303400" cy="83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8;p4">
              <a:extLst>
                <a:ext uri="{FF2B5EF4-FFF2-40B4-BE49-F238E27FC236}">
                  <a16:creationId xmlns:a16="http://schemas.microsoft.com/office/drawing/2014/main" id="{6519C21A-F71C-6222-BEEF-7C5AF9BB21DF}"/>
                </a:ext>
              </a:extLst>
            </p:cNvPr>
            <p:cNvSpPr/>
            <p:nvPr/>
          </p:nvSpPr>
          <p:spPr>
            <a:xfrm>
              <a:off x="1131828" y="2183893"/>
              <a:ext cx="460659" cy="369340"/>
            </a:xfrm>
            <a:custGeom>
              <a:avLst/>
              <a:gdLst/>
              <a:ahLst/>
              <a:cxnLst/>
              <a:rect l="l" t="t" r="r" b="b"/>
              <a:pathLst>
                <a:path w="303" h="242" extrusionOk="0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19;p4">
              <a:extLst>
                <a:ext uri="{FF2B5EF4-FFF2-40B4-BE49-F238E27FC236}">
                  <a16:creationId xmlns:a16="http://schemas.microsoft.com/office/drawing/2014/main" id="{9FBEAD7C-5800-4C53-C588-086AB8CB4515}"/>
                </a:ext>
              </a:extLst>
            </p:cNvPr>
            <p:cNvSpPr/>
            <p:nvPr/>
          </p:nvSpPr>
          <p:spPr>
            <a:xfrm>
              <a:off x="1684619" y="2183893"/>
              <a:ext cx="460659" cy="369340"/>
            </a:xfrm>
            <a:custGeom>
              <a:avLst/>
              <a:gdLst/>
              <a:ahLst/>
              <a:cxnLst/>
              <a:rect l="l" t="t" r="r" b="b"/>
              <a:pathLst>
                <a:path w="303" h="242" extrusionOk="0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0;p4">
              <a:extLst>
                <a:ext uri="{FF2B5EF4-FFF2-40B4-BE49-F238E27FC236}">
                  <a16:creationId xmlns:a16="http://schemas.microsoft.com/office/drawing/2014/main" id="{6FF6D564-42A6-CBDB-3B9F-968EB5139F6B}"/>
                </a:ext>
              </a:extLst>
            </p:cNvPr>
            <p:cNvSpPr/>
            <p:nvPr/>
          </p:nvSpPr>
          <p:spPr>
            <a:xfrm>
              <a:off x="2791831" y="2183893"/>
              <a:ext cx="460659" cy="369340"/>
            </a:xfrm>
            <a:custGeom>
              <a:avLst/>
              <a:gdLst/>
              <a:ahLst/>
              <a:cxnLst/>
              <a:rect l="l" t="t" r="r" b="b"/>
              <a:pathLst>
                <a:path w="303" h="242" extrusionOk="0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1;p4">
              <a:extLst>
                <a:ext uri="{FF2B5EF4-FFF2-40B4-BE49-F238E27FC236}">
                  <a16:creationId xmlns:a16="http://schemas.microsoft.com/office/drawing/2014/main" id="{CEA512DE-1E97-2480-EE1A-595CDC6B6D7C}"/>
                </a:ext>
              </a:extLst>
            </p:cNvPr>
            <p:cNvSpPr/>
            <p:nvPr/>
          </p:nvSpPr>
          <p:spPr>
            <a:xfrm>
              <a:off x="2238225" y="2183893"/>
              <a:ext cx="460659" cy="369340"/>
            </a:xfrm>
            <a:custGeom>
              <a:avLst/>
              <a:gdLst/>
              <a:ahLst/>
              <a:cxnLst/>
              <a:rect l="l" t="t" r="r" b="b"/>
              <a:pathLst>
                <a:path w="303" h="242" extrusionOk="0">
                  <a:moveTo>
                    <a:pt x="0" y="21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91" y="0"/>
                    <a:pt x="303" y="12"/>
                    <a:pt x="303" y="2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31"/>
                    <a:pt x="291" y="242"/>
                    <a:pt x="277" y="242"/>
                  </a:cubicBezTo>
                  <a:cubicBezTo>
                    <a:pt x="26" y="242"/>
                    <a:pt x="26" y="242"/>
                    <a:pt x="26" y="242"/>
                  </a:cubicBezTo>
                  <a:cubicBezTo>
                    <a:pt x="12" y="242"/>
                    <a:pt x="0" y="23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2;p4">
              <a:extLst>
                <a:ext uri="{FF2B5EF4-FFF2-40B4-BE49-F238E27FC236}">
                  <a16:creationId xmlns:a16="http://schemas.microsoft.com/office/drawing/2014/main" id="{41D72CE0-3520-A814-6B37-9231049A13E8}"/>
                </a:ext>
              </a:extLst>
            </p:cNvPr>
            <p:cNvSpPr/>
            <p:nvPr/>
          </p:nvSpPr>
          <p:spPr>
            <a:xfrm>
              <a:off x="1040511" y="1999631"/>
              <a:ext cx="2303400" cy="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3;p4">
              <a:extLst>
                <a:ext uri="{FF2B5EF4-FFF2-40B4-BE49-F238E27FC236}">
                  <a16:creationId xmlns:a16="http://schemas.microsoft.com/office/drawing/2014/main" id="{EC51D54C-8234-9A93-85BC-6DABB192DF80}"/>
                </a:ext>
              </a:extLst>
            </p:cNvPr>
            <p:cNvSpPr/>
            <p:nvPr/>
          </p:nvSpPr>
          <p:spPr>
            <a:xfrm>
              <a:off x="1040511" y="2739941"/>
              <a:ext cx="2303400" cy="9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24;p4">
              <a:extLst>
                <a:ext uri="{FF2B5EF4-FFF2-40B4-BE49-F238E27FC236}">
                  <a16:creationId xmlns:a16="http://schemas.microsoft.com/office/drawing/2014/main" id="{754435BB-AAFA-1C85-B880-C838DAD23CFE}"/>
                </a:ext>
              </a:extLst>
            </p:cNvPr>
            <p:cNvSpPr/>
            <p:nvPr/>
          </p:nvSpPr>
          <p:spPr>
            <a:xfrm>
              <a:off x="1040511" y="2637211"/>
              <a:ext cx="2303400" cy="1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25;p4">
              <a:extLst>
                <a:ext uri="{FF2B5EF4-FFF2-40B4-BE49-F238E27FC236}">
                  <a16:creationId xmlns:a16="http://schemas.microsoft.com/office/drawing/2014/main" id="{023765C0-5206-70C6-B015-31BB605DF3E5}"/>
                </a:ext>
              </a:extLst>
            </p:cNvPr>
            <p:cNvSpPr/>
            <p:nvPr/>
          </p:nvSpPr>
          <p:spPr>
            <a:xfrm>
              <a:off x="5348693" y="2692652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4">
              <a:extLst>
                <a:ext uri="{FF2B5EF4-FFF2-40B4-BE49-F238E27FC236}">
                  <a16:creationId xmlns:a16="http://schemas.microsoft.com/office/drawing/2014/main" id="{C88AF93C-E8B9-F9D6-5A56-26898E26B3D1}"/>
                </a:ext>
              </a:extLst>
            </p:cNvPr>
            <p:cNvSpPr/>
            <p:nvPr/>
          </p:nvSpPr>
          <p:spPr>
            <a:xfrm>
              <a:off x="5367446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7;p4">
              <a:extLst>
                <a:ext uri="{FF2B5EF4-FFF2-40B4-BE49-F238E27FC236}">
                  <a16:creationId xmlns:a16="http://schemas.microsoft.com/office/drawing/2014/main" id="{BF4524B8-311B-538F-3990-A7431F4A7079}"/>
                </a:ext>
              </a:extLst>
            </p:cNvPr>
            <p:cNvSpPr/>
            <p:nvPr/>
          </p:nvSpPr>
          <p:spPr>
            <a:xfrm>
              <a:off x="5580246" y="2692652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21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0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8;p4">
              <a:extLst>
                <a:ext uri="{FF2B5EF4-FFF2-40B4-BE49-F238E27FC236}">
                  <a16:creationId xmlns:a16="http://schemas.microsoft.com/office/drawing/2014/main" id="{579DA920-60BC-118B-EA97-18FADBB66B1D}"/>
                </a:ext>
              </a:extLst>
            </p:cNvPr>
            <p:cNvSpPr/>
            <p:nvPr/>
          </p:nvSpPr>
          <p:spPr>
            <a:xfrm>
              <a:off x="5598183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29;p4">
              <a:extLst>
                <a:ext uri="{FF2B5EF4-FFF2-40B4-BE49-F238E27FC236}">
                  <a16:creationId xmlns:a16="http://schemas.microsoft.com/office/drawing/2014/main" id="{CE304B9B-0CF9-6440-DD85-493949EA101D}"/>
                </a:ext>
              </a:extLst>
            </p:cNvPr>
            <p:cNvSpPr/>
            <p:nvPr/>
          </p:nvSpPr>
          <p:spPr>
            <a:xfrm>
              <a:off x="5809353" y="2692652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30;p4">
              <a:extLst>
                <a:ext uri="{FF2B5EF4-FFF2-40B4-BE49-F238E27FC236}">
                  <a16:creationId xmlns:a16="http://schemas.microsoft.com/office/drawing/2014/main" id="{527989B6-75ED-FD66-A4EC-4DECE361E006}"/>
                </a:ext>
              </a:extLst>
            </p:cNvPr>
            <p:cNvSpPr/>
            <p:nvPr/>
          </p:nvSpPr>
          <p:spPr>
            <a:xfrm>
              <a:off x="5828105" y="2710589"/>
              <a:ext cx="147600" cy="14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31;p4">
              <a:extLst>
                <a:ext uri="{FF2B5EF4-FFF2-40B4-BE49-F238E27FC236}">
                  <a16:creationId xmlns:a16="http://schemas.microsoft.com/office/drawing/2014/main" id="{053181E4-FCA9-724F-D9D9-949CEBC51495}"/>
                </a:ext>
              </a:extLst>
            </p:cNvPr>
            <p:cNvSpPr/>
            <p:nvPr/>
          </p:nvSpPr>
          <p:spPr>
            <a:xfrm>
              <a:off x="3574544" y="2692652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32;p4">
              <a:extLst>
                <a:ext uri="{FF2B5EF4-FFF2-40B4-BE49-F238E27FC236}">
                  <a16:creationId xmlns:a16="http://schemas.microsoft.com/office/drawing/2014/main" id="{133800BC-0B51-957D-D7B5-A070082B6A25}"/>
                </a:ext>
              </a:extLst>
            </p:cNvPr>
            <p:cNvSpPr/>
            <p:nvPr/>
          </p:nvSpPr>
          <p:spPr>
            <a:xfrm>
              <a:off x="3593297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33;p4">
              <a:extLst>
                <a:ext uri="{FF2B5EF4-FFF2-40B4-BE49-F238E27FC236}">
                  <a16:creationId xmlns:a16="http://schemas.microsoft.com/office/drawing/2014/main" id="{0EEA18A2-9E58-C626-ED58-C9CE680DA860}"/>
                </a:ext>
              </a:extLst>
            </p:cNvPr>
            <p:cNvSpPr/>
            <p:nvPr/>
          </p:nvSpPr>
          <p:spPr>
            <a:xfrm>
              <a:off x="3804466" y="2692652"/>
              <a:ext cx="185079" cy="184262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8" y="121"/>
                    <a:pt x="0" y="94"/>
                    <a:pt x="0" y="61"/>
                  </a:cubicBezTo>
                  <a:cubicBezTo>
                    <a:pt x="0" y="27"/>
                    <a:pt x="28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94"/>
                    <a:pt x="95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34;p4">
              <a:extLst>
                <a:ext uri="{FF2B5EF4-FFF2-40B4-BE49-F238E27FC236}">
                  <a16:creationId xmlns:a16="http://schemas.microsoft.com/office/drawing/2014/main" id="{B17489A2-C324-9B19-B2E3-5D3D51330AA7}"/>
                </a:ext>
              </a:extLst>
            </p:cNvPr>
            <p:cNvSpPr/>
            <p:nvPr/>
          </p:nvSpPr>
          <p:spPr>
            <a:xfrm>
              <a:off x="3824034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35;p4">
              <a:extLst>
                <a:ext uri="{FF2B5EF4-FFF2-40B4-BE49-F238E27FC236}">
                  <a16:creationId xmlns:a16="http://schemas.microsoft.com/office/drawing/2014/main" id="{FCB0703F-8F14-87E2-2738-D39175DB935F}"/>
                </a:ext>
              </a:extLst>
            </p:cNvPr>
            <p:cNvSpPr/>
            <p:nvPr/>
          </p:nvSpPr>
          <p:spPr>
            <a:xfrm>
              <a:off x="4035204" y="2692652"/>
              <a:ext cx="184264" cy="18426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21"/>
                  </a:move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1" y="27"/>
                    <a:pt x="121" y="61"/>
                  </a:cubicBezTo>
                  <a:cubicBezTo>
                    <a:pt x="121" y="94"/>
                    <a:pt x="94" y="121"/>
                    <a:pt x="61" y="1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36;p4">
              <a:extLst>
                <a:ext uri="{FF2B5EF4-FFF2-40B4-BE49-F238E27FC236}">
                  <a16:creationId xmlns:a16="http://schemas.microsoft.com/office/drawing/2014/main" id="{C1286D60-E947-2F2C-7B93-7FCA548BBC08}"/>
                </a:ext>
              </a:extLst>
            </p:cNvPr>
            <p:cNvSpPr/>
            <p:nvPr/>
          </p:nvSpPr>
          <p:spPr>
            <a:xfrm>
              <a:off x="4053956" y="2710589"/>
              <a:ext cx="147600" cy="14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37;p4">
              <a:extLst>
                <a:ext uri="{FF2B5EF4-FFF2-40B4-BE49-F238E27FC236}">
                  <a16:creationId xmlns:a16="http://schemas.microsoft.com/office/drawing/2014/main" id="{991366FD-10B1-EAA7-6CF0-6D5F36A95262}"/>
                </a:ext>
              </a:extLst>
            </p:cNvPr>
            <p:cNvSpPr/>
            <p:nvPr/>
          </p:nvSpPr>
          <p:spPr>
            <a:xfrm>
              <a:off x="3482413" y="1999631"/>
              <a:ext cx="3174063" cy="831625"/>
            </a:xfrm>
            <a:custGeom>
              <a:avLst/>
              <a:gdLst/>
              <a:ahLst/>
              <a:cxnLst/>
              <a:rect l="l" t="t" r="r" b="b"/>
              <a:pathLst>
                <a:path w="2088" h="545" extrusionOk="0">
                  <a:moveTo>
                    <a:pt x="0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1985" y="545"/>
                    <a:pt x="1985" y="545"/>
                    <a:pt x="1985" y="545"/>
                  </a:cubicBezTo>
                  <a:cubicBezTo>
                    <a:pt x="2042" y="545"/>
                    <a:pt x="2088" y="499"/>
                    <a:pt x="2088" y="442"/>
                  </a:cubicBezTo>
                  <a:cubicBezTo>
                    <a:pt x="2088" y="430"/>
                    <a:pt x="2086" y="418"/>
                    <a:pt x="2082" y="407"/>
                  </a:cubicBezTo>
                  <a:cubicBezTo>
                    <a:pt x="1986" y="143"/>
                    <a:pt x="1986" y="143"/>
                    <a:pt x="1986" y="143"/>
                  </a:cubicBezTo>
                  <a:cubicBezTo>
                    <a:pt x="1955" y="57"/>
                    <a:pt x="1873" y="0"/>
                    <a:pt x="17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38;p4">
              <a:extLst>
                <a:ext uri="{FF2B5EF4-FFF2-40B4-BE49-F238E27FC236}">
                  <a16:creationId xmlns:a16="http://schemas.microsoft.com/office/drawing/2014/main" id="{3090DFC6-314E-2CA8-0065-E91F96CD12D9}"/>
                </a:ext>
              </a:extLst>
            </p:cNvPr>
            <p:cNvSpPr/>
            <p:nvPr/>
          </p:nvSpPr>
          <p:spPr>
            <a:xfrm>
              <a:off x="3574544" y="2183893"/>
              <a:ext cx="460659" cy="369340"/>
            </a:xfrm>
            <a:custGeom>
              <a:avLst/>
              <a:gdLst/>
              <a:ahLst/>
              <a:cxnLst/>
              <a:rect l="l" t="t" r="r" b="b"/>
              <a:pathLst>
                <a:path w="303" h="242" extrusionOk="0">
                  <a:moveTo>
                    <a:pt x="2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39;p4">
              <a:extLst>
                <a:ext uri="{FF2B5EF4-FFF2-40B4-BE49-F238E27FC236}">
                  <a16:creationId xmlns:a16="http://schemas.microsoft.com/office/drawing/2014/main" id="{794F791F-7380-513D-8509-0569C3684A52}"/>
                </a:ext>
              </a:extLst>
            </p:cNvPr>
            <p:cNvSpPr/>
            <p:nvPr/>
          </p:nvSpPr>
          <p:spPr>
            <a:xfrm>
              <a:off x="4128151" y="2183893"/>
              <a:ext cx="460659" cy="369340"/>
            </a:xfrm>
            <a:custGeom>
              <a:avLst/>
              <a:gdLst/>
              <a:ahLst/>
              <a:cxnLst/>
              <a:rect l="l" t="t" r="r" b="b"/>
              <a:pathLst>
                <a:path w="303" h="242" extrusionOk="0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1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1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1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0;p4">
              <a:extLst>
                <a:ext uri="{FF2B5EF4-FFF2-40B4-BE49-F238E27FC236}">
                  <a16:creationId xmlns:a16="http://schemas.microsoft.com/office/drawing/2014/main" id="{36DFAA14-1066-73F8-C258-FBC94F8F4222}"/>
                </a:ext>
              </a:extLst>
            </p:cNvPr>
            <p:cNvSpPr/>
            <p:nvPr/>
          </p:nvSpPr>
          <p:spPr>
            <a:xfrm>
              <a:off x="4979351" y="2183893"/>
              <a:ext cx="462290" cy="369340"/>
            </a:xfrm>
            <a:custGeom>
              <a:avLst/>
              <a:gdLst/>
              <a:ahLst/>
              <a:cxnLst/>
              <a:rect l="l" t="t" r="r" b="b"/>
              <a:pathLst>
                <a:path w="304" h="242" extrusionOk="0">
                  <a:moveTo>
                    <a:pt x="27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4" y="231"/>
                    <a:pt x="304" y="21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4" y="12"/>
                    <a:pt x="292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41;p4">
              <a:extLst>
                <a:ext uri="{FF2B5EF4-FFF2-40B4-BE49-F238E27FC236}">
                  <a16:creationId xmlns:a16="http://schemas.microsoft.com/office/drawing/2014/main" id="{35C909D5-6A88-BF4C-8E0F-6E103A207596}"/>
                </a:ext>
              </a:extLst>
            </p:cNvPr>
            <p:cNvSpPr/>
            <p:nvPr/>
          </p:nvSpPr>
          <p:spPr>
            <a:xfrm>
              <a:off x="5532957" y="2183893"/>
              <a:ext cx="460659" cy="369340"/>
            </a:xfrm>
            <a:custGeom>
              <a:avLst/>
              <a:gdLst/>
              <a:ahLst/>
              <a:cxnLst/>
              <a:rect l="l" t="t" r="r" b="b"/>
              <a:pathLst>
                <a:path w="303" h="242" extrusionOk="0">
                  <a:moveTo>
                    <a:pt x="0" y="2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6" y="242"/>
                  </a:cubicBezTo>
                  <a:cubicBezTo>
                    <a:pt x="277" y="242"/>
                    <a:pt x="277" y="242"/>
                    <a:pt x="277" y="242"/>
                  </a:cubicBezTo>
                  <a:cubicBezTo>
                    <a:pt x="292" y="242"/>
                    <a:pt x="303" y="231"/>
                    <a:pt x="303" y="21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03" y="12"/>
                    <a:pt x="292" y="0"/>
                    <a:pt x="27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42;p4">
              <a:extLst>
                <a:ext uri="{FF2B5EF4-FFF2-40B4-BE49-F238E27FC236}">
                  <a16:creationId xmlns:a16="http://schemas.microsoft.com/office/drawing/2014/main" id="{CDFECC09-D127-91B3-46E2-84BEBE307833}"/>
                </a:ext>
              </a:extLst>
            </p:cNvPr>
            <p:cNvSpPr/>
            <p:nvPr/>
          </p:nvSpPr>
          <p:spPr>
            <a:xfrm>
              <a:off x="4680126" y="2183893"/>
              <a:ext cx="207908" cy="369340"/>
            </a:xfrm>
            <a:custGeom>
              <a:avLst/>
              <a:gdLst/>
              <a:ahLst/>
              <a:cxnLst/>
              <a:rect l="l" t="t" r="r" b="b"/>
              <a:pathLst>
                <a:path w="137" h="242" extrusionOk="0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1"/>
                    <a:pt x="12" y="242"/>
                    <a:pt x="27" y="242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25" y="242"/>
                    <a:pt x="137" y="231"/>
                    <a:pt x="137" y="21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12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43;p4">
              <a:extLst>
                <a:ext uri="{FF2B5EF4-FFF2-40B4-BE49-F238E27FC236}">
                  <a16:creationId xmlns:a16="http://schemas.microsoft.com/office/drawing/2014/main" id="{3B9BAB1D-2DBD-3C19-03A2-970317230C25}"/>
                </a:ext>
              </a:extLst>
            </p:cNvPr>
            <p:cNvSpPr/>
            <p:nvPr/>
          </p:nvSpPr>
          <p:spPr>
            <a:xfrm>
              <a:off x="3482413" y="1999631"/>
              <a:ext cx="2936804" cy="91316"/>
            </a:xfrm>
            <a:custGeom>
              <a:avLst/>
              <a:gdLst/>
              <a:ahLst/>
              <a:cxnLst/>
              <a:rect l="l" t="t" r="r" b="b"/>
              <a:pathLst>
                <a:path w="1932" h="60" extrusionOk="0">
                  <a:moveTo>
                    <a:pt x="17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932" y="60"/>
                    <a:pt x="1932" y="60"/>
                    <a:pt x="1932" y="60"/>
                  </a:cubicBezTo>
                  <a:cubicBezTo>
                    <a:pt x="1892" y="22"/>
                    <a:pt x="1839" y="0"/>
                    <a:pt x="1781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44;p4">
              <a:extLst>
                <a:ext uri="{FF2B5EF4-FFF2-40B4-BE49-F238E27FC236}">
                  <a16:creationId xmlns:a16="http://schemas.microsoft.com/office/drawing/2014/main" id="{EAC407C7-6182-85A5-234D-B630E9659050}"/>
                </a:ext>
              </a:extLst>
            </p:cNvPr>
            <p:cNvSpPr/>
            <p:nvPr/>
          </p:nvSpPr>
          <p:spPr>
            <a:xfrm>
              <a:off x="6215385" y="2183893"/>
              <a:ext cx="407663" cy="369340"/>
            </a:xfrm>
            <a:custGeom>
              <a:avLst/>
              <a:gdLst/>
              <a:ahLst/>
              <a:cxnLst/>
              <a:rect l="l" t="t" r="r" b="b"/>
              <a:pathLst>
                <a:path w="268" h="242" extrusionOk="0">
                  <a:moveTo>
                    <a:pt x="6" y="35"/>
                  </a:moveTo>
                  <a:cubicBezTo>
                    <a:pt x="75" y="225"/>
                    <a:pt x="75" y="225"/>
                    <a:pt x="75" y="225"/>
                  </a:cubicBezTo>
                  <a:cubicBezTo>
                    <a:pt x="79" y="235"/>
                    <a:pt x="89" y="242"/>
                    <a:pt x="100" y="242"/>
                  </a:cubicBezTo>
                  <a:cubicBezTo>
                    <a:pt x="268" y="242"/>
                    <a:pt x="268" y="242"/>
                    <a:pt x="268" y="24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5" y="14"/>
                    <a:pt x="182" y="7"/>
                    <a:pt x="17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0" y="18"/>
                    <a:pt x="6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45;p4">
              <a:extLst>
                <a:ext uri="{FF2B5EF4-FFF2-40B4-BE49-F238E27FC236}">
                  <a16:creationId xmlns:a16="http://schemas.microsoft.com/office/drawing/2014/main" id="{2DD0D4C4-BABF-6FC3-2237-D5664DFC662A}"/>
                </a:ext>
              </a:extLst>
            </p:cNvPr>
            <p:cNvSpPr/>
            <p:nvPr/>
          </p:nvSpPr>
          <p:spPr>
            <a:xfrm>
              <a:off x="3482413" y="2739941"/>
              <a:ext cx="3160205" cy="91316"/>
            </a:xfrm>
            <a:custGeom>
              <a:avLst/>
              <a:gdLst/>
              <a:ahLst/>
              <a:cxnLst/>
              <a:rect l="l" t="t" r="r" b="b"/>
              <a:pathLst>
                <a:path w="2079" h="60" extrusionOk="0">
                  <a:moveTo>
                    <a:pt x="0" y="60"/>
                  </a:moveTo>
                  <a:cubicBezTo>
                    <a:pt x="1985" y="60"/>
                    <a:pt x="1985" y="60"/>
                    <a:pt x="1985" y="60"/>
                  </a:cubicBezTo>
                  <a:cubicBezTo>
                    <a:pt x="2027" y="60"/>
                    <a:pt x="2063" y="35"/>
                    <a:pt x="20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46;p4">
              <a:extLst>
                <a:ext uri="{FF2B5EF4-FFF2-40B4-BE49-F238E27FC236}">
                  <a16:creationId xmlns:a16="http://schemas.microsoft.com/office/drawing/2014/main" id="{4284593F-6EA4-CDE8-D3F6-3D65DE8AED23}"/>
                </a:ext>
              </a:extLst>
            </p:cNvPr>
            <p:cNvSpPr/>
            <p:nvPr/>
          </p:nvSpPr>
          <p:spPr>
            <a:xfrm>
              <a:off x="4625499" y="2090947"/>
              <a:ext cx="317977" cy="648994"/>
            </a:xfrm>
            <a:custGeom>
              <a:avLst/>
              <a:gdLst/>
              <a:ahLst/>
              <a:cxnLst/>
              <a:rect l="l" t="t" r="r" b="b"/>
              <a:pathLst>
                <a:path w="209" h="425" extrusionOk="0">
                  <a:moveTo>
                    <a:pt x="19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8" y="7"/>
                    <a:pt x="0" y="20"/>
                    <a:pt x="0" y="3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12" y="425"/>
                    <a:pt x="12" y="42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9"/>
                    <a:pt x="25" y="6"/>
                    <a:pt x="41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84" y="6"/>
                    <a:pt x="197" y="19"/>
                    <a:pt x="197" y="35"/>
                  </a:cubicBezTo>
                  <a:cubicBezTo>
                    <a:pt x="197" y="425"/>
                    <a:pt x="197" y="425"/>
                    <a:pt x="197" y="425"/>
                  </a:cubicBezTo>
                  <a:cubicBezTo>
                    <a:pt x="209" y="425"/>
                    <a:pt x="209" y="425"/>
                    <a:pt x="209" y="42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20"/>
                    <a:pt x="201" y="7"/>
                    <a:pt x="19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47;p4">
              <a:extLst>
                <a:ext uri="{FF2B5EF4-FFF2-40B4-BE49-F238E27FC236}">
                  <a16:creationId xmlns:a16="http://schemas.microsoft.com/office/drawing/2014/main" id="{0F9B7E80-452B-CA9C-BB2A-47C02DE94EDD}"/>
                </a:ext>
              </a:extLst>
            </p:cNvPr>
            <p:cNvSpPr/>
            <p:nvPr/>
          </p:nvSpPr>
          <p:spPr>
            <a:xfrm>
              <a:off x="3482413" y="2637211"/>
              <a:ext cx="2626979" cy="102730"/>
            </a:xfrm>
            <a:custGeom>
              <a:avLst/>
              <a:gdLst/>
              <a:ahLst/>
              <a:cxnLst/>
              <a:rect l="l" t="t" r="r" b="b"/>
              <a:pathLst>
                <a:path w="1728" h="67" extrusionOk="0">
                  <a:moveTo>
                    <a:pt x="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30" y="12"/>
                    <a:pt x="1530" y="12"/>
                    <a:pt x="1530" y="12"/>
                  </a:cubicBezTo>
                  <a:cubicBezTo>
                    <a:pt x="1595" y="12"/>
                    <a:pt x="1656" y="31"/>
                    <a:pt x="1707" y="67"/>
                  </a:cubicBezTo>
                  <a:cubicBezTo>
                    <a:pt x="1728" y="67"/>
                    <a:pt x="1728" y="67"/>
                    <a:pt x="1728" y="67"/>
                  </a:cubicBezTo>
                  <a:cubicBezTo>
                    <a:pt x="1672" y="24"/>
                    <a:pt x="1603" y="0"/>
                    <a:pt x="1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 anchor="ctr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de-DE" smtClean="0"/>
              <a:pPr rtl="0">
                <a:spcAft>
                  <a:spcPts val="600"/>
                </a:spcAft>
              </a:pPr>
              <a:t>2</a:t>
            </a:fld>
            <a:endParaRPr lang="de-DE"/>
          </a:p>
        </p:txBody>
      </p:sp>
      <p:grpSp>
        <p:nvGrpSpPr>
          <p:cNvPr id="111" name="Google Shape;948;p24">
            <a:extLst>
              <a:ext uri="{FF2B5EF4-FFF2-40B4-BE49-F238E27FC236}">
                <a16:creationId xmlns:a16="http://schemas.microsoft.com/office/drawing/2014/main" id="{47CD8C27-B58C-8C8E-6491-0AF2931C1B4F}"/>
              </a:ext>
            </a:extLst>
          </p:cNvPr>
          <p:cNvGrpSpPr/>
          <p:nvPr/>
        </p:nvGrpSpPr>
        <p:grpSpPr>
          <a:xfrm rot="213230">
            <a:off x="1707895" y="3047062"/>
            <a:ext cx="8572804" cy="1411281"/>
            <a:chOff x="-171969" y="-204825"/>
            <a:chExt cx="9465896" cy="1588748"/>
          </a:xfrm>
        </p:grpSpPr>
        <p:sp>
          <p:nvSpPr>
            <p:cNvPr id="112" name="Google Shape;949;p24">
              <a:extLst>
                <a:ext uri="{FF2B5EF4-FFF2-40B4-BE49-F238E27FC236}">
                  <a16:creationId xmlns:a16="http://schemas.microsoft.com/office/drawing/2014/main" id="{8675185E-E53E-50B7-2274-6E62D1764F5D}"/>
                </a:ext>
              </a:extLst>
            </p:cNvPr>
            <p:cNvSpPr/>
            <p:nvPr/>
          </p:nvSpPr>
          <p:spPr>
            <a:xfrm flipH="1">
              <a:off x="-171969" y="-204825"/>
              <a:ext cx="9465896" cy="1588748"/>
            </a:xfrm>
            <a:custGeom>
              <a:avLst/>
              <a:gdLst/>
              <a:ahLst/>
              <a:cxnLst/>
              <a:rect l="l" t="t" r="r" b="b"/>
              <a:pathLst>
                <a:path w="74810" h="15901" extrusionOk="0">
                  <a:moveTo>
                    <a:pt x="598" y="1"/>
                  </a:moveTo>
                  <a:lnTo>
                    <a:pt x="1" y="606"/>
                  </a:lnTo>
                  <a:cubicBezTo>
                    <a:pt x="129" y="743"/>
                    <a:pt x="3370" y="3942"/>
                    <a:pt x="9682" y="7430"/>
                  </a:cubicBezTo>
                  <a:cubicBezTo>
                    <a:pt x="15491" y="10646"/>
                    <a:pt x="25096" y="14698"/>
                    <a:pt x="37857" y="15739"/>
                  </a:cubicBezTo>
                  <a:cubicBezTo>
                    <a:pt x="39205" y="15850"/>
                    <a:pt x="40553" y="15901"/>
                    <a:pt x="41892" y="15901"/>
                  </a:cubicBezTo>
                  <a:cubicBezTo>
                    <a:pt x="50192" y="15901"/>
                    <a:pt x="58005" y="13939"/>
                    <a:pt x="63413" y="12139"/>
                  </a:cubicBezTo>
                  <a:cubicBezTo>
                    <a:pt x="70203" y="9887"/>
                    <a:pt x="74767" y="7405"/>
                    <a:pt x="74809" y="7379"/>
                  </a:cubicBezTo>
                  <a:lnTo>
                    <a:pt x="74400" y="6637"/>
                  </a:lnTo>
                  <a:cubicBezTo>
                    <a:pt x="74357" y="6663"/>
                    <a:pt x="69853" y="9111"/>
                    <a:pt x="63123" y="11337"/>
                  </a:cubicBezTo>
                  <a:cubicBezTo>
                    <a:pt x="57787" y="13108"/>
                    <a:pt x="50071" y="15044"/>
                    <a:pt x="41894" y="15044"/>
                  </a:cubicBezTo>
                  <a:cubicBezTo>
                    <a:pt x="40580" y="15044"/>
                    <a:pt x="39255" y="14994"/>
                    <a:pt x="37925" y="14886"/>
                  </a:cubicBezTo>
                  <a:cubicBezTo>
                    <a:pt x="25335" y="13854"/>
                    <a:pt x="15858" y="9861"/>
                    <a:pt x="10126" y="6697"/>
                  </a:cubicBezTo>
                  <a:cubicBezTo>
                    <a:pt x="3907" y="3268"/>
                    <a:pt x="632" y="35"/>
                    <a:pt x="598" y="1"/>
                  </a:cubicBezTo>
                  <a:close/>
                </a:path>
              </a:pathLst>
            </a:custGeom>
            <a:solidFill>
              <a:srgbClr val="BDD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50;p24">
              <a:extLst>
                <a:ext uri="{FF2B5EF4-FFF2-40B4-BE49-F238E27FC236}">
                  <a16:creationId xmlns:a16="http://schemas.microsoft.com/office/drawing/2014/main" id="{90B88FB7-8A00-4C1A-25D3-822E2E6E37AE}"/>
                </a:ext>
              </a:extLst>
            </p:cNvPr>
            <p:cNvSpPr/>
            <p:nvPr/>
          </p:nvSpPr>
          <p:spPr>
            <a:xfrm>
              <a:off x="5796850" y="1100500"/>
              <a:ext cx="151250" cy="98000"/>
            </a:xfrm>
            <a:custGeom>
              <a:avLst/>
              <a:gdLst/>
              <a:ahLst/>
              <a:cxnLst/>
              <a:rect l="l" t="t" r="r" b="b"/>
              <a:pathLst>
                <a:path w="6050" h="3920" extrusionOk="0">
                  <a:moveTo>
                    <a:pt x="317" y="1275"/>
                  </a:moveTo>
                  <a:lnTo>
                    <a:pt x="5193" y="0"/>
                  </a:lnTo>
                  <a:lnTo>
                    <a:pt x="6050" y="3336"/>
                  </a:lnTo>
                  <a:lnTo>
                    <a:pt x="3026" y="3920"/>
                  </a:lnTo>
                  <a:lnTo>
                    <a:pt x="0" y="1535"/>
                  </a:lnTo>
                  <a:lnTo>
                    <a:pt x="901" y="1463"/>
                  </a:lnTo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/>
            <a:lstStyle/>
            <a:p>
              <a:endParaRPr lang="de-AT"/>
            </a:p>
          </p:txBody>
        </p:sp>
      </p:grpSp>
      <p:sp>
        <p:nvSpPr>
          <p:cNvPr id="114" name="Ellipse 113">
            <a:extLst>
              <a:ext uri="{FF2B5EF4-FFF2-40B4-BE49-F238E27FC236}">
                <a16:creationId xmlns:a16="http://schemas.microsoft.com/office/drawing/2014/main" id="{220847B1-9918-DAF5-5727-BFF063D54A4B}"/>
              </a:ext>
            </a:extLst>
          </p:cNvPr>
          <p:cNvSpPr/>
          <p:nvPr/>
        </p:nvSpPr>
        <p:spPr>
          <a:xfrm>
            <a:off x="1598520" y="3155950"/>
            <a:ext cx="554566" cy="546100"/>
          </a:xfrm>
          <a:prstGeom prst="ellipse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2C41D983-A5B3-C2EE-D5B4-36E65C8CBF16}"/>
              </a:ext>
            </a:extLst>
          </p:cNvPr>
          <p:cNvSpPr/>
          <p:nvPr/>
        </p:nvSpPr>
        <p:spPr>
          <a:xfrm>
            <a:off x="3981681" y="3968750"/>
            <a:ext cx="554566" cy="546100"/>
          </a:xfrm>
          <a:prstGeom prst="ellipse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2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6DC150BD-C813-4B95-D7D4-AFCCE8511839}"/>
              </a:ext>
            </a:extLst>
          </p:cNvPr>
          <p:cNvSpPr/>
          <p:nvPr/>
        </p:nvSpPr>
        <p:spPr>
          <a:xfrm>
            <a:off x="9887573" y="3160183"/>
            <a:ext cx="554566" cy="546100"/>
          </a:xfrm>
          <a:prstGeom prst="ellipse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4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76526E28-A928-EFB6-7B7B-B3110A78D009}"/>
              </a:ext>
            </a:extLst>
          </p:cNvPr>
          <p:cNvSpPr/>
          <p:nvPr/>
        </p:nvSpPr>
        <p:spPr>
          <a:xfrm>
            <a:off x="7029887" y="4002035"/>
            <a:ext cx="554566" cy="546100"/>
          </a:xfrm>
          <a:prstGeom prst="ellipse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3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652D9E02-13AF-B1C9-A1F1-F8D1D9CF8391}"/>
              </a:ext>
            </a:extLst>
          </p:cNvPr>
          <p:cNvSpPr/>
          <p:nvPr/>
        </p:nvSpPr>
        <p:spPr>
          <a:xfrm>
            <a:off x="1109133" y="2470388"/>
            <a:ext cx="1612900" cy="491066"/>
          </a:xfrm>
          <a:prstGeom prst="rect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The Team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81D0CAB-02A7-9F88-297B-D0E9297551A0}"/>
              </a:ext>
            </a:extLst>
          </p:cNvPr>
          <p:cNvSpPr/>
          <p:nvPr/>
        </p:nvSpPr>
        <p:spPr>
          <a:xfrm>
            <a:off x="3520453" y="3340176"/>
            <a:ext cx="1612900" cy="491066"/>
          </a:xfrm>
          <a:prstGeom prst="rect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Our</a:t>
            </a:r>
            <a:r>
              <a:rPr lang="de-DE" dirty="0"/>
              <a:t> </a:t>
            </a: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Solution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5C4CDBA9-34B0-1116-FE2C-A5F807D61B76}"/>
              </a:ext>
            </a:extLst>
          </p:cNvPr>
          <p:cNvSpPr/>
          <p:nvPr/>
        </p:nvSpPr>
        <p:spPr>
          <a:xfrm>
            <a:off x="6500720" y="3321518"/>
            <a:ext cx="1612900" cy="491066"/>
          </a:xfrm>
          <a:prstGeom prst="rect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Techstack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E074C5F3-4A16-5BDC-B817-AD59B1F57BA3}"/>
              </a:ext>
            </a:extLst>
          </p:cNvPr>
          <p:cNvSpPr/>
          <p:nvPr/>
        </p:nvSpPr>
        <p:spPr>
          <a:xfrm>
            <a:off x="9358406" y="2470388"/>
            <a:ext cx="1612900" cy="491066"/>
          </a:xfrm>
          <a:prstGeom prst="rect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Demo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31" name="Google Shape;4025;p56">
            <a:extLst>
              <a:ext uri="{FF2B5EF4-FFF2-40B4-BE49-F238E27FC236}">
                <a16:creationId xmlns:a16="http://schemas.microsoft.com/office/drawing/2014/main" id="{F883A74B-CAF7-B25F-B693-1BBD49EB4858}"/>
              </a:ext>
            </a:extLst>
          </p:cNvPr>
          <p:cNvSpPr/>
          <p:nvPr/>
        </p:nvSpPr>
        <p:spPr>
          <a:xfrm rot="1178418">
            <a:off x="2829768" y="3719615"/>
            <a:ext cx="271153" cy="321311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90B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4025;p56">
            <a:extLst>
              <a:ext uri="{FF2B5EF4-FFF2-40B4-BE49-F238E27FC236}">
                <a16:creationId xmlns:a16="http://schemas.microsoft.com/office/drawing/2014/main" id="{769395AE-F64C-6962-773E-CEB2F1B7B3B8}"/>
              </a:ext>
            </a:extLst>
          </p:cNvPr>
          <p:cNvSpPr/>
          <p:nvPr/>
        </p:nvSpPr>
        <p:spPr>
          <a:xfrm rot="301738">
            <a:off x="5618944" y="4250624"/>
            <a:ext cx="214007" cy="288687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90B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4025;p56">
            <a:extLst>
              <a:ext uri="{FF2B5EF4-FFF2-40B4-BE49-F238E27FC236}">
                <a16:creationId xmlns:a16="http://schemas.microsoft.com/office/drawing/2014/main" id="{824EF906-5421-B4AB-3DF6-03EB3C05561B}"/>
              </a:ext>
            </a:extLst>
          </p:cNvPr>
          <p:cNvSpPr/>
          <p:nvPr/>
        </p:nvSpPr>
        <p:spPr>
          <a:xfrm rot="19929536">
            <a:off x="8663158" y="3841380"/>
            <a:ext cx="271153" cy="321311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90B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4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 anchor="ctr">
            <a:normAutofit/>
          </a:bodyPr>
          <a:lstStyle>
            <a:defPPr>
              <a:defRPr lang="de-DE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de-DE" smtClean="0"/>
              <a:pPr rtl="0">
                <a:spcAft>
                  <a:spcPts val="600"/>
                </a:spcAft>
              </a:pPr>
              <a:t>3</a:t>
            </a:fld>
            <a:endParaRPr lang="de-DE"/>
          </a:p>
        </p:txBody>
      </p:sp>
      <p:grpSp>
        <p:nvGrpSpPr>
          <p:cNvPr id="111" name="Google Shape;948;p24">
            <a:extLst>
              <a:ext uri="{FF2B5EF4-FFF2-40B4-BE49-F238E27FC236}">
                <a16:creationId xmlns:a16="http://schemas.microsoft.com/office/drawing/2014/main" id="{47CD8C27-B58C-8C8E-6491-0AF2931C1B4F}"/>
              </a:ext>
            </a:extLst>
          </p:cNvPr>
          <p:cNvGrpSpPr/>
          <p:nvPr/>
        </p:nvGrpSpPr>
        <p:grpSpPr>
          <a:xfrm rot="213230">
            <a:off x="1707895" y="3047062"/>
            <a:ext cx="8572804" cy="1411281"/>
            <a:chOff x="-171969" y="-204825"/>
            <a:chExt cx="9465896" cy="1588748"/>
          </a:xfrm>
        </p:grpSpPr>
        <p:sp>
          <p:nvSpPr>
            <p:cNvPr id="112" name="Google Shape;949;p24">
              <a:extLst>
                <a:ext uri="{FF2B5EF4-FFF2-40B4-BE49-F238E27FC236}">
                  <a16:creationId xmlns:a16="http://schemas.microsoft.com/office/drawing/2014/main" id="{8675185E-E53E-50B7-2274-6E62D1764F5D}"/>
                </a:ext>
              </a:extLst>
            </p:cNvPr>
            <p:cNvSpPr/>
            <p:nvPr/>
          </p:nvSpPr>
          <p:spPr>
            <a:xfrm flipH="1">
              <a:off x="-171969" y="-204825"/>
              <a:ext cx="9465896" cy="1588748"/>
            </a:xfrm>
            <a:custGeom>
              <a:avLst/>
              <a:gdLst/>
              <a:ahLst/>
              <a:cxnLst/>
              <a:rect l="l" t="t" r="r" b="b"/>
              <a:pathLst>
                <a:path w="74810" h="15901" extrusionOk="0">
                  <a:moveTo>
                    <a:pt x="598" y="1"/>
                  </a:moveTo>
                  <a:lnTo>
                    <a:pt x="1" y="606"/>
                  </a:lnTo>
                  <a:cubicBezTo>
                    <a:pt x="129" y="743"/>
                    <a:pt x="3370" y="3942"/>
                    <a:pt x="9682" y="7430"/>
                  </a:cubicBezTo>
                  <a:cubicBezTo>
                    <a:pt x="15491" y="10646"/>
                    <a:pt x="25096" y="14698"/>
                    <a:pt x="37857" y="15739"/>
                  </a:cubicBezTo>
                  <a:cubicBezTo>
                    <a:pt x="39205" y="15850"/>
                    <a:pt x="40553" y="15901"/>
                    <a:pt x="41892" y="15901"/>
                  </a:cubicBezTo>
                  <a:cubicBezTo>
                    <a:pt x="50192" y="15901"/>
                    <a:pt x="58005" y="13939"/>
                    <a:pt x="63413" y="12139"/>
                  </a:cubicBezTo>
                  <a:cubicBezTo>
                    <a:pt x="70203" y="9887"/>
                    <a:pt x="74767" y="7405"/>
                    <a:pt x="74809" y="7379"/>
                  </a:cubicBezTo>
                  <a:lnTo>
                    <a:pt x="74400" y="6637"/>
                  </a:lnTo>
                  <a:cubicBezTo>
                    <a:pt x="74357" y="6663"/>
                    <a:pt x="69853" y="9111"/>
                    <a:pt x="63123" y="11337"/>
                  </a:cubicBezTo>
                  <a:cubicBezTo>
                    <a:pt x="57787" y="13108"/>
                    <a:pt x="50071" y="15044"/>
                    <a:pt x="41894" y="15044"/>
                  </a:cubicBezTo>
                  <a:cubicBezTo>
                    <a:pt x="40580" y="15044"/>
                    <a:pt x="39255" y="14994"/>
                    <a:pt x="37925" y="14886"/>
                  </a:cubicBezTo>
                  <a:cubicBezTo>
                    <a:pt x="25335" y="13854"/>
                    <a:pt x="15858" y="9861"/>
                    <a:pt x="10126" y="6697"/>
                  </a:cubicBezTo>
                  <a:cubicBezTo>
                    <a:pt x="3907" y="3268"/>
                    <a:pt x="632" y="35"/>
                    <a:pt x="598" y="1"/>
                  </a:cubicBezTo>
                  <a:close/>
                </a:path>
              </a:pathLst>
            </a:custGeom>
            <a:solidFill>
              <a:srgbClr val="BDD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50;p24">
              <a:extLst>
                <a:ext uri="{FF2B5EF4-FFF2-40B4-BE49-F238E27FC236}">
                  <a16:creationId xmlns:a16="http://schemas.microsoft.com/office/drawing/2014/main" id="{90B88FB7-8A00-4C1A-25D3-822E2E6E37AE}"/>
                </a:ext>
              </a:extLst>
            </p:cNvPr>
            <p:cNvSpPr/>
            <p:nvPr/>
          </p:nvSpPr>
          <p:spPr>
            <a:xfrm>
              <a:off x="5796850" y="1100500"/>
              <a:ext cx="151250" cy="98000"/>
            </a:xfrm>
            <a:custGeom>
              <a:avLst/>
              <a:gdLst/>
              <a:ahLst/>
              <a:cxnLst/>
              <a:rect l="l" t="t" r="r" b="b"/>
              <a:pathLst>
                <a:path w="6050" h="3920" extrusionOk="0">
                  <a:moveTo>
                    <a:pt x="317" y="1275"/>
                  </a:moveTo>
                  <a:lnTo>
                    <a:pt x="5193" y="0"/>
                  </a:lnTo>
                  <a:lnTo>
                    <a:pt x="6050" y="3336"/>
                  </a:lnTo>
                  <a:lnTo>
                    <a:pt x="3026" y="3920"/>
                  </a:lnTo>
                  <a:lnTo>
                    <a:pt x="0" y="1535"/>
                  </a:lnTo>
                  <a:lnTo>
                    <a:pt x="901" y="1463"/>
                  </a:lnTo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/>
            <a:lstStyle/>
            <a:p>
              <a:endParaRPr lang="de-AT"/>
            </a:p>
          </p:txBody>
        </p:sp>
      </p:grpSp>
      <p:sp>
        <p:nvSpPr>
          <p:cNvPr id="114" name="Ellipse 113">
            <a:extLst>
              <a:ext uri="{FF2B5EF4-FFF2-40B4-BE49-F238E27FC236}">
                <a16:creationId xmlns:a16="http://schemas.microsoft.com/office/drawing/2014/main" id="{220847B1-9918-DAF5-5727-BFF063D54A4B}"/>
              </a:ext>
            </a:extLst>
          </p:cNvPr>
          <p:cNvSpPr/>
          <p:nvPr/>
        </p:nvSpPr>
        <p:spPr>
          <a:xfrm>
            <a:off x="1598520" y="3155950"/>
            <a:ext cx="554566" cy="546100"/>
          </a:xfrm>
          <a:prstGeom prst="ellipse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2C41D983-A5B3-C2EE-D5B4-36E65C8CBF16}"/>
              </a:ext>
            </a:extLst>
          </p:cNvPr>
          <p:cNvSpPr/>
          <p:nvPr/>
        </p:nvSpPr>
        <p:spPr>
          <a:xfrm>
            <a:off x="3981681" y="3968750"/>
            <a:ext cx="554566" cy="546100"/>
          </a:xfrm>
          <a:prstGeom prst="ellipse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6DC150BD-C813-4B95-D7D4-AFCCE8511839}"/>
              </a:ext>
            </a:extLst>
          </p:cNvPr>
          <p:cNvSpPr/>
          <p:nvPr/>
        </p:nvSpPr>
        <p:spPr>
          <a:xfrm>
            <a:off x="9887573" y="3160183"/>
            <a:ext cx="554566" cy="546100"/>
          </a:xfrm>
          <a:prstGeom prst="ellipse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76526E28-A928-EFB6-7B7B-B3110A78D009}"/>
              </a:ext>
            </a:extLst>
          </p:cNvPr>
          <p:cNvSpPr/>
          <p:nvPr/>
        </p:nvSpPr>
        <p:spPr>
          <a:xfrm>
            <a:off x="7029887" y="4002035"/>
            <a:ext cx="554566" cy="546100"/>
          </a:xfrm>
          <a:prstGeom prst="ellipse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652D9E02-13AF-B1C9-A1F1-F8D1D9CF8391}"/>
              </a:ext>
            </a:extLst>
          </p:cNvPr>
          <p:cNvSpPr/>
          <p:nvPr/>
        </p:nvSpPr>
        <p:spPr>
          <a:xfrm>
            <a:off x="1109133" y="2470388"/>
            <a:ext cx="1612900" cy="491066"/>
          </a:xfrm>
          <a:prstGeom prst="rect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The Team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81D0CAB-02A7-9F88-297B-D0E9297551A0}"/>
              </a:ext>
            </a:extLst>
          </p:cNvPr>
          <p:cNvSpPr/>
          <p:nvPr/>
        </p:nvSpPr>
        <p:spPr>
          <a:xfrm>
            <a:off x="3520453" y="3340176"/>
            <a:ext cx="1612900" cy="491066"/>
          </a:xfrm>
          <a:prstGeom prst="rect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Our</a:t>
            </a:r>
            <a:r>
              <a:rPr lang="de-DE" dirty="0"/>
              <a:t> </a:t>
            </a: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Solution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5C4CDBA9-34B0-1116-FE2C-A5F807D61B76}"/>
              </a:ext>
            </a:extLst>
          </p:cNvPr>
          <p:cNvSpPr/>
          <p:nvPr/>
        </p:nvSpPr>
        <p:spPr>
          <a:xfrm>
            <a:off x="6500720" y="3321518"/>
            <a:ext cx="1612900" cy="491066"/>
          </a:xfrm>
          <a:prstGeom prst="rect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Techstack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E074C5F3-4A16-5BDC-B817-AD59B1F57BA3}"/>
              </a:ext>
            </a:extLst>
          </p:cNvPr>
          <p:cNvSpPr/>
          <p:nvPr/>
        </p:nvSpPr>
        <p:spPr>
          <a:xfrm>
            <a:off x="9358406" y="2470388"/>
            <a:ext cx="1612900" cy="491066"/>
          </a:xfrm>
          <a:prstGeom prst="rect">
            <a:avLst/>
          </a:prstGeom>
          <a:solidFill>
            <a:srgbClr val="BDD8B0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doni MT (Überschriften)"/>
              </a:rPr>
              <a:t>Demo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  <a:latin typeface="Bodoni MT (Überschriften)"/>
            </a:endParaRPr>
          </a:p>
        </p:txBody>
      </p:sp>
      <p:sp>
        <p:nvSpPr>
          <p:cNvPr id="131" name="Google Shape;4025;p56">
            <a:extLst>
              <a:ext uri="{FF2B5EF4-FFF2-40B4-BE49-F238E27FC236}">
                <a16:creationId xmlns:a16="http://schemas.microsoft.com/office/drawing/2014/main" id="{F883A74B-CAF7-B25F-B693-1BBD49EB4858}"/>
              </a:ext>
            </a:extLst>
          </p:cNvPr>
          <p:cNvSpPr/>
          <p:nvPr/>
        </p:nvSpPr>
        <p:spPr>
          <a:xfrm rot="1178418">
            <a:off x="2829768" y="3719615"/>
            <a:ext cx="271153" cy="321311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90B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4025;p56">
            <a:extLst>
              <a:ext uri="{FF2B5EF4-FFF2-40B4-BE49-F238E27FC236}">
                <a16:creationId xmlns:a16="http://schemas.microsoft.com/office/drawing/2014/main" id="{769395AE-F64C-6962-773E-CEB2F1B7B3B8}"/>
              </a:ext>
            </a:extLst>
          </p:cNvPr>
          <p:cNvSpPr/>
          <p:nvPr/>
        </p:nvSpPr>
        <p:spPr>
          <a:xfrm rot="301738">
            <a:off x="5618944" y="4250624"/>
            <a:ext cx="214007" cy="288687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90B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4025;p56">
            <a:extLst>
              <a:ext uri="{FF2B5EF4-FFF2-40B4-BE49-F238E27FC236}">
                <a16:creationId xmlns:a16="http://schemas.microsoft.com/office/drawing/2014/main" id="{824EF906-5421-B4AB-3DF6-03EB3C05561B}"/>
              </a:ext>
            </a:extLst>
          </p:cNvPr>
          <p:cNvSpPr/>
          <p:nvPr/>
        </p:nvSpPr>
        <p:spPr>
          <a:xfrm rot="19929536">
            <a:off x="8663158" y="3841380"/>
            <a:ext cx="271153" cy="321311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90B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8003;p62">
            <a:extLst>
              <a:ext uri="{FF2B5EF4-FFF2-40B4-BE49-F238E27FC236}">
                <a16:creationId xmlns:a16="http://schemas.microsoft.com/office/drawing/2014/main" id="{CC89A375-2022-B00D-7E4B-B01E2D14A18A}"/>
              </a:ext>
            </a:extLst>
          </p:cNvPr>
          <p:cNvGrpSpPr/>
          <p:nvPr/>
        </p:nvGrpSpPr>
        <p:grpSpPr>
          <a:xfrm>
            <a:off x="10020423" y="3265473"/>
            <a:ext cx="288866" cy="320236"/>
            <a:chOff x="3082217" y="2788586"/>
            <a:chExt cx="288866" cy="320236"/>
          </a:xfrm>
          <a:solidFill>
            <a:srgbClr val="90BD79"/>
          </a:solidFill>
        </p:grpSpPr>
        <p:sp>
          <p:nvSpPr>
            <p:cNvPr id="142" name="Google Shape;8004;p62">
              <a:extLst>
                <a:ext uri="{FF2B5EF4-FFF2-40B4-BE49-F238E27FC236}">
                  <a16:creationId xmlns:a16="http://schemas.microsoft.com/office/drawing/2014/main" id="{5DA89703-B92E-77F5-63F8-9E95EFF44305}"/>
                </a:ext>
              </a:extLst>
            </p:cNvPr>
            <p:cNvSpPr/>
            <p:nvPr/>
          </p:nvSpPr>
          <p:spPr>
            <a:xfrm>
              <a:off x="3082401" y="2867508"/>
              <a:ext cx="275178" cy="241313"/>
            </a:xfrm>
            <a:custGeom>
              <a:avLst/>
              <a:gdLst/>
              <a:ahLst/>
              <a:cxnLst/>
              <a:rect l="l" t="t" r="r" b="b"/>
              <a:pathLst>
                <a:path w="10474" h="9185" extrusionOk="0">
                  <a:moveTo>
                    <a:pt x="3096" y="0"/>
                  </a:moveTo>
                  <a:cubicBezTo>
                    <a:pt x="2877" y="0"/>
                    <a:pt x="2660" y="23"/>
                    <a:pt x="2456" y="78"/>
                  </a:cubicBezTo>
                  <a:cubicBezTo>
                    <a:pt x="1263" y="383"/>
                    <a:pt x="0" y="1666"/>
                    <a:pt x="0" y="3782"/>
                  </a:cubicBezTo>
                  <a:cubicBezTo>
                    <a:pt x="0" y="5217"/>
                    <a:pt x="909" y="7194"/>
                    <a:pt x="2033" y="8311"/>
                  </a:cubicBezTo>
                  <a:cubicBezTo>
                    <a:pt x="2567" y="8845"/>
                    <a:pt x="3142" y="9185"/>
                    <a:pt x="3690" y="9185"/>
                  </a:cubicBezTo>
                  <a:cubicBezTo>
                    <a:pt x="4016" y="9185"/>
                    <a:pt x="4335" y="9136"/>
                    <a:pt x="4641" y="9046"/>
                  </a:cubicBezTo>
                  <a:cubicBezTo>
                    <a:pt x="4835" y="8987"/>
                    <a:pt x="5036" y="8958"/>
                    <a:pt x="5237" y="8958"/>
                  </a:cubicBezTo>
                  <a:cubicBezTo>
                    <a:pt x="5438" y="8958"/>
                    <a:pt x="5639" y="8987"/>
                    <a:pt x="5834" y="9046"/>
                  </a:cubicBezTo>
                  <a:cubicBezTo>
                    <a:pt x="6139" y="9136"/>
                    <a:pt x="6458" y="9185"/>
                    <a:pt x="6784" y="9185"/>
                  </a:cubicBezTo>
                  <a:cubicBezTo>
                    <a:pt x="7304" y="9185"/>
                    <a:pt x="7852" y="8873"/>
                    <a:pt x="8365" y="8387"/>
                  </a:cubicBezTo>
                  <a:cubicBezTo>
                    <a:pt x="9524" y="7277"/>
                    <a:pt x="10474" y="5252"/>
                    <a:pt x="10474" y="3782"/>
                  </a:cubicBezTo>
                  <a:cubicBezTo>
                    <a:pt x="10474" y="1666"/>
                    <a:pt x="9205" y="383"/>
                    <a:pt x="8018" y="78"/>
                  </a:cubicBezTo>
                  <a:cubicBezTo>
                    <a:pt x="7812" y="23"/>
                    <a:pt x="7594" y="0"/>
                    <a:pt x="7375" y="0"/>
                  </a:cubicBezTo>
                  <a:cubicBezTo>
                    <a:pt x="6985" y="0"/>
                    <a:pt x="6592" y="72"/>
                    <a:pt x="6250" y="161"/>
                  </a:cubicBezTo>
                  <a:cubicBezTo>
                    <a:pt x="6139" y="189"/>
                    <a:pt x="6028" y="216"/>
                    <a:pt x="5910" y="237"/>
                  </a:cubicBezTo>
                  <a:cubicBezTo>
                    <a:pt x="5687" y="273"/>
                    <a:pt x="5462" y="291"/>
                    <a:pt x="5238" y="291"/>
                  </a:cubicBezTo>
                  <a:cubicBezTo>
                    <a:pt x="4896" y="291"/>
                    <a:pt x="4555" y="249"/>
                    <a:pt x="4224" y="161"/>
                  </a:cubicBezTo>
                  <a:cubicBezTo>
                    <a:pt x="3882" y="72"/>
                    <a:pt x="3486" y="0"/>
                    <a:pt x="3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005;p62">
              <a:extLst>
                <a:ext uri="{FF2B5EF4-FFF2-40B4-BE49-F238E27FC236}">
                  <a16:creationId xmlns:a16="http://schemas.microsoft.com/office/drawing/2014/main" id="{87BD3380-2E5C-C89E-EEA0-227CAEF0276D}"/>
                </a:ext>
              </a:extLst>
            </p:cNvPr>
            <p:cNvSpPr/>
            <p:nvPr/>
          </p:nvSpPr>
          <p:spPr>
            <a:xfrm>
              <a:off x="3082217" y="2867508"/>
              <a:ext cx="219980" cy="241313"/>
            </a:xfrm>
            <a:custGeom>
              <a:avLst/>
              <a:gdLst/>
              <a:ahLst/>
              <a:cxnLst/>
              <a:rect l="l" t="t" r="r" b="b"/>
              <a:pathLst>
                <a:path w="8373" h="9185" extrusionOk="0">
                  <a:moveTo>
                    <a:pt x="8372" y="8380"/>
                  </a:moveTo>
                  <a:cubicBezTo>
                    <a:pt x="8369" y="8383"/>
                    <a:pt x="8366" y="8386"/>
                    <a:pt x="8364" y="8389"/>
                  </a:cubicBezTo>
                  <a:lnTo>
                    <a:pt x="8364" y="8389"/>
                  </a:lnTo>
                  <a:cubicBezTo>
                    <a:pt x="8366" y="8388"/>
                    <a:pt x="8369" y="8388"/>
                    <a:pt x="8372" y="8387"/>
                  </a:cubicBezTo>
                  <a:lnTo>
                    <a:pt x="8372" y="8380"/>
                  </a:lnTo>
                  <a:close/>
                  <a:moveTo>
                    <a:pt x="3101" y="0"/>
                  </a:moveTo>
                  <a:cubicBezTo>
                    <a:pt x="2883" y="0"/>
                    <a:pt x="2667" y="23"/>
                    <a:pt x="2463" y="78"/>
                  </a:cubicBezTo>
                  <a:cubicBezTo>
                    <a:pt x="1270" y="383"/>
                    <a:pt x="0" y="1666"/>
                    <a:pt x="0" y="3782"/>
                  </a:cubicBezTo>
                  <a:cubicBezTo>
                    <a:pt x="0" y="5897"/>
                    <a:pt x="1991" y="9185"/>
                    <a:pt x="3697" y="9185"/>
                  </a:cubicBezTo>
                  <a:cubicBezTo>
                    <a:pt x="4023" y="9185"/>
                    <a:pt x="4342" y="9136"/>
                    <a:pt x="4648" y="9046"/>
                  </a:cubicBezTo>
                  <a:cubicBezTo>
                    <a:pt x="4842" y="8987"/>
                    <a:pt x="5043" y="8958"/>
                    <a:pt x="5244" y="8958"/>
                  </a:cubicBezTo>
                  <a:cubicBezTo>
                    <a:pt x="5445" y="8958"/>
                    <a:pt x="5646" y="8987"/>
                    <a:pt x="5841" y="9046"/>
                  </a:cubicBezTo>
                  <a:cubicBezTo>
                    <a:pt x="6146" y="9136"/>
                    <a:pt x="6465" y="9185"/>
                    <a:pt x="6791" y="9185"/>
                  </a:cubicBezTo>
                  <a:cubicBezTo>
                    <a:pt x="7308" y="9185"/>
                    <a:pt x="7860" y="8876"/>
                    <a:pt x="8364" y="8389"/>
                  </a:cubicBezTo>
                  <a:lnTo>
                    <a:pt x="8364" y="8389"/>
                  </a:lnTo>
                  <a:cubicBezTo>
                    <a:pt x="7729" y="8500"/>
                    <a:pt x="7160" y="8547"/>
                    <a:pt x="6651" y="8547"/>
                  </a:cubicBezTo>
                  <a:cubicBezTo>
                    <a:pt x="6029" y="8547"/>
                    <a:pt x="5496" y="8477"/>
                    <a:pt x="5043" y="8366"/>
                  </a:cubicBezTo>
                  <a:cubicBezTo>
                    <a:pt x="3704" y="8033"/>
                    <a:pt x="2705" y="6910"/>
                    <a:pt x="2539" y="5536"/>
                  </a:cubicBezTo>
                  <a:cubicBezTo>
                    <a:pt x="2123" y="2110"/>
                    <a:pt x="4363" y="1111"/>
                    <a:pt x="4363" y="1111"/>
                  </a:cubicBezTo>
                  <a:cubicBezTo>
                    <a:pt x="4682" y="1255"/>
                    <a:pt x="5018" y="1292"/>
                    <a:pt x="5280" y="1292"/>
                  </a:cubicBezTo>
                  <a:cubicBezTo>
                    <a:pt x="5561" y="1292"/>
                    <a:pt x="5757" y="1250"/>
                    <a:pt x="5757" y="1250"/>
                  </a:cubicBezTo>
                  <a:cubicBezTo>
                    <a:pt x="5286" y="778"/>
                    <a:pt x="5917" y="237"/>
                    <a:pt x="5917" y="237"/>
                  </a:cubicBezTo>
                  <a:lnTo>
                    <a:pt x="5917" y="237"/>
                  </a:lnTo>
                  <a:cubicBezTo>
                    <a:pt x="5694" y="273"/>
                    <a:pt x="5469" y="291"/>
                    <a:pt x="5245" y="291"/>
                  </a:cubicBezTo>
                  <a:cubicBezTo>
                    <a:pt x="4903" y="291"/>
                    <a:pt x="4562" y="249"/>
                    <a:pt x="4231" y="161"/>
                  </a:cubicBezTo>
                  <a:cubicBezTo>
                    <a:pt x="3885" y="72"/>
                    <a:pt x="3490" y="0"/>
                    <a:pt x="3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006;p62">
              <a:extLst>
                <a:ext uri="{FF2B5EF4-FFF2-40B4-BE49-F238E27FC236}">
                  <a16:creationId xmlns:a16="http://schemas.microsoft.com/office/drawing/2014/main" id="{4FA20221-A38A-10FF-4739-2064D05602B6}"/>
                </a:ext>
              </a:extLst>
            </p:cNvPr>
            <p:cNvSpPr/>
            <p:nvPr/>
          </p:nvSpPr>
          <p:spPr>
            <a:xfrm>
              <a:off x="3233100" y="2788586"/>
              <a:ext cx="137983" cy="76269"/>
            </a:xfrm>
            <a:custGeom>
              <a:avLst/>
              <a:gdLst/>
              <a:ahLst/>
              <a:cxnLst/>
              <a:rect l="l" t="t" r="r" b="b"/>
              <a:pathLst>
                <a:path w="5252" h="2903" extrusionOk="0">
                  <a:moveTo>
                    <a:pt x="2510" y="1"/>
                  </a:moveTo>
                  <a:cubicBezTo>
                    <a:pt x="2390" y="1"/>
                    <a:pt x="2266" y="5"/>
                    <a:pt x="2137" y="16"/>
                  </a:cubicBezTo>
                  <a:cubicBezTo>
                    <a:pt x="611" y="134"/>
                    <a:pt x="14" y="1896"/>
                    <a:pt x="0" y="1951"/>
                  </a:cubicBezTo>
                  <a:cubicBezTo>
                    <a:pt x="21" y="1944"/>
                    <a:pt x="42" y="1930"/>
                    <a:pt x="63" y="1930"/>
                  </a:cubicBezTo>
                  <a:cubicBezTo>
                    <a:pt x="84" y="1925"/>
                    <a:pt x="107" y="1923"/>
                    <a:pt x="131" y="1923"/>
                  </a:cubicBezTo>
                  <a:cubicBezTo>
                    <a:pt x="619" y="1923"/>
                    <a:pt x="1590" y="2903"/>
                    <a:pt x="2725" y="2903"/>
                  </a:cubicBezTo>
                  <a:cubicBezTo>
                    <a:pt x="2946" y="2903"/>
                    <a:pt x="3174" y="2866"/>
                    <a:pt x="3406" y="2776"/>
                  </a:cubicBezTo>
                  <a:cubicBezTo>
                    <a:pt x="4960" y="2180"/>
                    <a:pt x="5251" y="127"/>
                    <a:pt x="5251" y="127"/>
                  </a:cubicBezTo>
                  <a:lnTo>
                    <a:pt x="5251" y="127"/>
                  </a:lnTo>
                  <a:cubicBezTo>
                    <a:pt x="5067" y="247"/>
                    <a:pt x="4874" y="291"/>
                    <a:pt x="4663" y="291"/>
                  </a:cubicBezTo>
                  <a:cubicBezTo>
                    <a:pt x="4120" y="291"/>
                    <a:pt x="3457" y="1"/>
                    <a:pt x="25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007;p62">
              <a:extLst>
                <a:ext uri="{FF2B5EF4-FFF2-40B4-BE49-F238E27FC236}">
                  <a16:creationId xmlns:a16="http://schemas.microsoft.com/office/drawing/2014/main" id="{B61A2377-517B-893E-D6CA-C19E7B6BB55D}"/>
                </a:ext>
              </a:extLst>
            </p:cNvPr>
            <p:cNvSpPr/>
            <p:nvPr/>
          </p:nvSpPr>
          <p:spPr>
            <a:xfrm>
              <a:off x="3232916" y="2788586"/>
              <a:ext cx="138167" cy="51258"/>
            </a:xfrm>
            <a:custGeom>
              <a:avLst/>
              <a:gdLst/>
              <a:ahLst/>
              <a:cxnLst/>
              <a:rect l="l" t="t" r="r" b="b"/>
              <a:pathLst>
                <a:path w="5259" h="1951" extrusionOk="0">
                  <a:moveTo>
                    <a:pt x="2517" y="1"/>
                  </a:moveTo>
                  <a:cubicBezTo>
                    <a:pt x="2397" y="1"/>
                    <a:pt x="2273" y="5"/>
                    <a:pt x="2144" y="16"/>
                  </a:cubicBezTo>
                  <a:cubicBezTo>
                    <a:pt x="618" y="134"/>
                    <a:pt x="21" y="1896"/>
                    <a:pt x="1" y="1951"/>
                  </a:cubicBezTo>
                  <a:lnTo>
                    <a:pt x="70" y="1923"/>
                  </a:lnTo>
                  <a:cubicBezTo>
                    <a:pt x="403" y="1798"/>
                    <a:pt x="1832" y="1278"/>
                    <a:pt x="2990" y="1278"/>
                  </a:cubicBezTo>
                  <a:cubicBezTo>
                    <a:pt x="4315" y="1278"/>
                    <a:pt x="5258" y="127"/>
                    <a:pt x="5258" y="127"/>
                  </a:cubicBezTo>
                  <a:lnTo>
                    <a:pt x="5258" y="127"/>
                  </a:lnTo>
                  <a:cubicBezTo>
                    <a:pt x="5074" y="247"/>
                    <a:pt x="4881" y="291"/>
                    <a:pt x="4670" y="291"/>
                  </a:cubicBezTo>
                  <a:cubicBezTo>
                    <a:pt x="4127" y="291"/>
                    <a:pt x="3464" y="1"/>
                    <a:pt x="25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008;p62">
              <a:extLst>
                <a:ext uri="{FF2B5EF4-FFF2-40B4-BE49-F238E27FC236}">
                  <a16:creationId xmlns:a16="http://schemas.microsoft.com/office/drawing/2014/main" id="{4EB51CBF-FAB5-A4A3-F8A0-EC92E4659BA5}"/>
                </a:ext>
              </a:extLst>
            </p:cNvPr>
            <p:cNvSpPr/>
            <p:nvPr/>
          </p:nvSpPr>
          <p:spPr>
            <a:xfrm>
              <a:off x="3293605" y="2915403"/>
              <a:ext cx="38831" cy="55540"/>
            </a:xfrm>
            <a:custGeom>
              <a:avLst/>
              <a:gdLst/>
              <a:ahLst/>
              <a:cxnLst/>
              <a:rect l="l" t="t" r="r" b="b"/>
              <a:pathLst>
                <a:path w="1478" h="2114" extrusionOk="0">
                  <a:moveTo>
                    <a:pt x="674" y="1"/>
                  </a:moveTo>
                  <a:cubicBezTo>
                    <a:pt x="660" y="1"/>
                    <a:pt x="646" y="1"/>
                    <a:pt x="631" y="3"/>
                  </a:cubicBezTo>
                  <a:cubicBezTo>
                    <a:pt x="257" y="44"/>
                    <a:pt x="0" y="544"/>
                    <a:pt x="56" y="1126"/>
                  </a:cubicBezTo>
                  <a:cubicBezTo>
                    <a:pt x="116" y="1687"/>
                    <a:pt x="440" y="2113"/>
                    <a:pt x="804" y="2113"/>
                  </a:cubicBezTo>
                  <a:cubicBezTo>
                    <a:pt x="818" y="2113"/>
                    <a:pt x="832" y="2112"/>
                    <a:pt x="847" y="2111"/>
                  </a:cubicBezTo>
                  <a:cubicBezTo>
                    <a:pt x="1221" y="2076"/>
                    <a:pt x="1478" y="1570"/>
                    <a:pt x="1422" y="987"/>
                  </a:cubicBezTo>
                  <a:cubicBezTo>
                    <a:pt x="1362" y="427"/>
                    <a:pt x="1038" y="1"/>
                    <a:pt x="6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009;p62">
              <a:extLst>
                <a:ext uri="{FF2B5EF4-FFF2-40B4-BE49-F238E27FC236}">
                  <a16:creationId xmlns:a16="http://schemas.microsoft.com/office/drawing/2014/main" id="{C2A5F4D5-CAAB-A84D-E206-218C90A9000B}"/>
                </a:ext>
              </a:extLst>
            </p:cNvPr>
            <p:cNvSpPr/>
            <p:nvPr/>
          </p:nvSpPr>
          <p:spPr>
            <a:xfrm>
              <a:off x="3191379" y="2892677"/>
              <a:ext cx="57405" cy="13136"/>
            </a:xfrm>
            <a:custGeom>
              <a:avLst/>
              <a:gdLst/>
              <a:ahLst/>
              <a:cxnLst/>
              <a:rect l="l" t="t" r="r" b="b"/>
              <a:pathLst>
                <a:path w="2185" h="500" extrusionOk="0">
                  <a:moveTo>
                    <a:pt x="0" y="0"/>
                  </a:moveTo>
                  <a:cubicBezTo>
                    <a:pt x="0" y="236"/>
                    <a:pt x="368" y="437"/>
                    <a:pt x="867" y="486"/>
                  </a:cubicBezTo>
                  <a:cubicBezTo>
                    <a:pt x="936" y="500"/>
                    <a:pt x="1013" y="500"/>
                    <a:pt x="1089" y="500"/>
                  </a:cubicBezTo>
                  <a:cubicBezTo>
                    <a:pt x="1165" y="500"/>
                    <a:pt x="1235" y="493"/>
                    <a:pt x="1304" y="486"/>
                  </a:cubicBezTo>
                  <a:cubicBezTo>
                    <a:pt x="1810" y="444"/>
                    <a:pt x="2185" y="243"/>
                    <a:pt x="2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010;p62">
              <a:extLst>
                <a:ext uri="{FF2B5EF4-FFF2-40B4-BE49-F238E27FC236}">
                  <a16:creationId xmlns:a16="http://schemas.microsoft.com/office/drawing/2014/main" id="{41E7C2D2-135C-98DE-C7A6-657BC329204C}"/>
                </a:ext>
              </a:extLst>
            </p:cNvPr>
            <p:cNvSpPr/>
            <p:nvPr/>
          </p:nvSpPr>
          <p:spPr>
            <a:xfrm>
              <a:off x="3195320" y="2830070"/>
              <a:ext cx="49708" cy="75560"/>
            </a:xfrm>
            <a:custGeom>
              <a:avLst/>
              <a:gdLst/>
              <a:ahLst/>
              <a:cxnLst/>
              <a:rect l="l" t="t" r="r" b="b"/>
              <a:pathLst>
                <a:path w="1892" h="2876" extrusionOk="0">
                  <a:moveTo>
                    <a:pt x="1586" y="1"/>
                  </a:moveTo>
                  <a:cubicBezTo>
                    <a:pt x="1522" y="1"/>
                    <a:pt x="1457" y="30"/>
                    <a:pt x="1411" y="101"/>
                  </a:cubicBezTo>
                  <a:lnTo>
                    <a:pt x="814" y="1010"/>
                  </a:lnTo>
                  <a:cubicBezTo>
                    <a:pt x="717" y="726"/>
                    <a:pt x="606" y="448"/>
                    <a:pt x="474" y="178"/>
                  </a:cubicBezTo>
                  <a:cubicBezTo>
                    <a:pt x="428" y="100"/>
                    <a:pt x="359" y="68"/>
                    <a:pt x="291" y="68"/>
                  </a:cubicBezTo>
                  <a:cubicBezTo>
                    <a:pt x="144" y="68"/>
                    <a:pt x="1" y="216"/>
                    <a:pt x="86" y="386"/>
                  </a:cubicBezTo>
                  <a:cubicBezTo>
                    <a:pt x="384" y="1017"/>
                    <a:pt x="585" y="1690"/>
                    <a:pt x="676" y="2383"/>
                  </a:cubicBezTo>
                  <a:cubicBezTo>
                    <a:pt x="696" y="2536"/>
                    <a:pt x="710" y="2703"/>
                    <a:pt x="717" y="2869"/>
                  </a:cubicBezTo>
                  <a:cubicBezTo>
                    <a:pt x="786" y="2876"/>
                    <a:pt x="863" y="2876"/>
                    <a:pt x="939" y="2876"/>
                  </a:cubicBezTo>
                  <a:cubicBezTo>
                    <a:pt x="1015" y="2876"/>
                    <a:pt x="1085" y="2876"/>
                    <a:pt x="1154" y="2869"/>
                  </a:cubicBezTo>
                  <a:cubicBezTo>
                    <a:pt x="1147" y="2703"/>
                    <a:pt x="1133" y="2536"/>
                    <a:pt x="1119" y="2383"/>
                  </a:cubicBezTo>
                  <a:cubicBezTo>
                    <a:pt x="1085" y="2106"/>
                    <a:pt x="1036" y="1836"/>
                    <a:pt x="974" y="1572"/>
                  </a:cubicBezTo>
                  <a:lnTo>
                    <a:pt x="1778" y="351"/>
                  </a:lnTo>
                  <a:lnTo>
                    <a:pt x="1778" y="344"/>
                  </a:lnTo>
                  <a:cubicBezTo>
                    <a:pt x="1891" y="173"/>
                    <a:pt x="1740" y="1"/>
                    <a:pt x="1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7974;p62">
            <a:extLst>
              <a:ext uri="{FF2B5EF4-FFF2-40B4-BE49-F238E27FC236}">
                <a16:creationId xmlns:a16="http://schemas.microsoft.com/office/drawing/2014/main" id="{7FC0357A-8FE2-F4C6-DC31-C320A4DB149B}"/>
              </a:ext>
            </a:extLst>
          </p:cNvPr>
          <p:cNvGrpSpPr/>
          <p:nvPr/>
        </p:nvGrpSpPr>
        <p:grpSpPr>
          <a:xfrm>
            <a:off x="7134444" y="4137061"/>
            <a:ext cx="337523" cy="337680"/>
            <a:chOff x="2508373" y="2779889"/>
            <a:chExt cx="337523" cy="337680"/>
          </a:xfrm>
          <a:solidFill>
            <a:srgbClr val="90BD79"/>
          </a:solidFill>
        </p:grpSpPr>
        <p:sp>
          <p:nvSpPr>
            <p:cNvPr id="150" name="Google Shape;7975;p62">
              <a:extLst>
                <a:ext uri="{FF2B5EF4-FFF2-40B4-BE49-F238E27FC236}">
                  <a16:creationId xmlns:a16="http://schemas.microsoft.com/office/drawing/2014/main" id="{02B85210-06C8-7F36-28DC-7986ED3C56FA}"/>
                </a:ext>
              </a:extLst>
            </p:cNvPr>
            <p:cNvSpPr/>
            <p:nvPr/>
          </p:nvSpPr>
          <p:spPr>
            <a:xfrm>
              <a:off x="2508373" y="2779889"/>
              <a:ext cx="256971" cy="256971"/>
            </a:xfrm>
            <a:custGeom>
              <a:avLst/>
              <a:gdLst/>
              <a:ahLst/>
              <a:cxnLst/>
              <a:rect l="l" t="t" r="r" b="b"/>
              <a:pathLst>
                <a:path w="9781" h="9781" extrusionOk="0">
                  <a:moveTo>
                    <a:pt x="4585" y="0"/>
                  </a:moveTo>
                  <a:cubicBezTo>
                    <a:pt x="4377" y="0"/>
                    <a:pt x="4190" y="153"/>
                    <a:pt x="4155" y="354"/>
                  </a:cubicBezTo>
                  <a:lnTo>
                    <a:pt x="3933" y="1464"/>
                  </a:lnTo>
                  <a:cubicBezTo>
                    <a:pt x="3656" y="1540"/>
                    <a:pt x="3392" y="1651"/>
                    <a:pt x="3149" y="1790"/>
                  </a:cubicBezTo>
                  <a:lnTo>
                    <a:pt x="2213" y="1165"/>
                  </a:lnTo>
                  <a:cubicBezTo>
                    <a:pt x="2138" y="1116"/>
                    <a:pt x="2053" y="1092"/>
                    <a:pt x="1969" y="1092"/>
                  </a:cubicBezTo>
                  <a:cubicBezTo>
                    <a:pt x="1852" y="1092"/>
                    <a:pt x="1736" y="1139"/>
                    <a:pt x="1651" y="1228"/>
                  </a:cubicBezTo>
                  <a:lnTo>
                    <a:pt x="1221" y="1658"/>
                  </a:lnTo>
                  <a:cubicBezTo>
                    <a:pt x="1068" y="1803"/>
                    <a:pt x="1048" y="2039"/>
                    <a:pt x="1166" y="2220"/>
                  </a:cubicBezTo>
                  <a:lnTo>
                    <a:pt x="1790" y="3156"/>
                  </a:lnTo>
                  <a:cubicBezTo>
                    <a:pt x="1651" y="3399"/>
                    <a:pt x="1547" y="3662"/>
                    <a:pt x="1471" y="3940"/>
                  </a:cubicBezTo>
                  <a:lnTo>
                    <a:pt x="361" y="4162"/>
                  </a:lnTo>
                  <a:cubicBezTo>
                    <a:pt x="153" y="4196"/>
                    <a:pt x="7" y="4384"/>
                    <a:pt x="0" y="4592"/>
                  </a:cubicBezTo>
                  <a:lnTo>
                    <a:pt x="0" y="5202"/>
                  </a:lnTo>
                  <a:cubicBezTo>
                    <a:pt x="7" y="5410"/>
                    <a:pt x="153" y="5591"/>
                    <a:pt x="361" y="5632"/>
                  </a:cubicBezTo>
                  <a:lnTo>
                    <a:pt x="1471" y="5854"/>
                  </a:lnTo>
                  <a:cubicBezTo>
                    <a:pt x="1547" y="6125"/>
                    <a:pt x="1651" y="6388"/>
                    <a:pt x="1790" y="6638"/>
                  </a:cubicBezTo>
                  <a:lnTo>
                    <a:pt x="1166" y="7574"/>
                  </a:lnTo>
                  <a:cubicBezTo>
                    <a:pt x="1048" y="7748"/>
                    <a:pt x="1068" y="7984"/>
                    <a:pt x="1221" y="8136"/>
                  </a:cubicBezTo>
                  <a:lnTo>
                    <a:pt x="1651" y="8566"/>
                  </a:lnTo>
                  <a:cubicBezTo>
                    <a:pt x="1735" y="8650"/>
                    <a:pt x="1848" y="8692"/>
                    <a:pt x="1964" y="8692"/>
                  </a:cubicBezTo>
                  <a:cubicBezTo>
                    <a:pt x="2049" y="8692"/>
                    <a:pt x="2136" y="8669"/>
                    <a:pt x="2213" y="8622"/>
                  </a:cubicBezTo>
                  <a:lnTo>
                    <a:pt x="3156" y="7990"/>
                  </a:lnTo>
                  <a:cubicBezTo>
                    <a:pt x="3399" y="8129"/>
                    <a:pt x="3663" y="8233"/>
                    <a:pt x="3933" y="8310"/>
                  </a:cubicBezTo>
                  <a:lnTo>
                    <a:pt x="4155" y="9419"/>
                  </a:lnTo>
                  <a:cubicBezTo>
                    <a:pt x="4197" y="9627"/>
                    <a:pt x="4377" y="9773"/>
                    <a:pt x="4592" y="9780"/>
                  </a:cubicBezTo>
                  <a:lnTo>
                    <a:pt x="5195" y="9780"/>
                  </a:lnTo>
                  <a:cubicBezTo>
                    <a:pt x="5404" y="9773"/>
                    <a:pt x="5591" y="9627"/>
                    <a:pt x="5632" y="9419"/>
                  </a:cubicBezTo>
                  <a:lnTo>
                    <a:pt x="5854" y="8310"/>
                  </a:lnTo>
                  <a:cubicBezTo>
                    <a:pt x="6125" y="8233"/>
                    <a:pt x="6389" y="8129"/>
                    <a:pt x="6631" y="7990"/>
                  </a:cubicBezTo>
                  <a:lnTo>
                    <a:pt x="7568" y="8615"/>
                  </a:lnTo>
                  <a:cubicBezTo>
                    <a:pt x="7644" y="8664"/>
                    <a:pt x="7730" y="8688"/>
                    <a:pt x="7814" y="8688"/>
                  </a:cubicBezTo>
                  <a:cubicBezTo>
                    <a:pt x="7931" y="8688"/>
                    <a:pt x="8045" y="8643"/>
                    <a:pt x="8129" y="8559"/>
                  </a:cubicBezTo>
                  <a:lnTo>
                    <a:pt x="8560" y="8129"/>
                  </a:lnTo>
                  <a:cubicBezTo>
                    <a:pt x="8712" y="7984"/>
                    <a:pt x="8733" y="7748"/>
                    <a:pt x="8615" y="7567"/>
                  </a:cubicBezTo>
                  <a:lnTo>
                    <a:pt x="7991" y="6631"/>
                  </a:lnTo>
                  <a:cubicBezTo>
                    <a:pt x="8129" y="6381"/>
                    <a:pt x="8234" y="6118"/>
                    <a:pt x="8310" y="5847"/>
                  </a:cubicBezTo>
                  <a:lnTo>
                    <a:pt x="9420" y="5625"/>
                  </a:lnTo>
                  <a:cubicBezTo>
                    <a:pt x="9628" y="5584"/>
                    <a:pt x="9773" y="5403"/>
                    <a:pt x="9780" y="5195"/>
                  </a:cubicBezTo>
                  <a:lnTo>
                    <a:pt x="9780" y="4585"/>
                  </a:lnTo>
                  <a:cubicBezTo>
                    <a:pt x="9780" y="4377"/>
                    <a:pt x="9628" y="4189"/>
                    <a:pt x="9420" y="4148"/>
                  </a:cubicBezTo>
                  <a:lnTo>
                    <a:pt x="8310" y="3926"/>
                  </a:lnTo>
                  <a:cubicBezTo>
                    <a:pt x="8234" y="3655"/>
                    <a:pt x="8129" y="3392"/>
                    <a:pt x="7991" y="3149"/>
                  </a:cubicBezTo>
                  <a:lnTo>
                    <a:pt x="8615" y="2206"/>
                  </a:lnTo>
                  <a:cubicBezTo>
                    <a:pt x="8733" y="2032"/>
                    <a:pt x="8712" y="1796"/>
                    <a:pt x="8560" y="1644"/>
                  </a:cubicBezTo>
                  <a:lnTo>
                    <a:pt x="8129" y="1221"/>
                  </a:lnTo>
                  <a:cubicBezTo>
                    <a:pt x="8046" y="1134"/>
                    <a:pt x="7934" y="1090"/>
                    <a:pt x="7821" y="1090"/>
                  </a:cubicBezTo>
                  <a:cubicBezTo>
                    <a:pt x="7735" y="1090"/>
                    <a:pt x="7649" y="1115"/>
                    <a:pt x="7575" y="1165"/>
                  </a:cubicBezTo>
                  <a:lnTo>
                    <a:pt x="6631" y="1790"/>
                  </a:lnTo>
                  <a:cubicBezTo>
                    <a:pt x="6389" y="1651"/>
                    <a:pt x="6125" y="1540"/>
                    <a:pt x="5854" y="1464"/>
                  </a:cubicBezTo>
                  <a:lnTo>
                    <a:pt x="5626" y="354"/>
                  </a:lnTo>
                  <a:cubicBezTo>
                    <a:pt x="5584" y="153"/>
                    <a:pt x="5404" y="0"/>
                    <a:pt x="5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976;p62">
              <a:extLst>
                <a:ext uri="{FF2B5EF4-FFF2-40B4-BE49-F238E27FC236}">
                  <a16:creationId xmlns:a16="http://schemas.microsoft.com/office/drawing/2014/main" id="{ABDD8F03-150E-8032-4772-C2A30BE5356B}"/>
                </a:ext>
              </a:extLst>
            </p:cNvPr>
            <p:cNvSpPr/>
            <p:nvPr/>
          </p:nvSpPr>
          <p:spPr>
            <a:xfrm>
              <a:off x="2561391" y="2852034"/>
              <a:ext cx="131783" cy="112814"/>
            </a:xfrm>
            <a:custGeom>
              <a:avLst/>
              <a:gdLst/>
              <a:ahLst/>
              <a:cxnLst/>
              <a:rect l="l" t="t" r="r" b="b"/>
              <a:pathLst>
                <a:path w="5016" h="4294" extrusionOk="0">
                  <a:moveTo>
                    <a:pt x="2872" y="1"/>
                  </a:moveTo>
                  <a:cubicBezTo>
                    <a:pt x="958" y="1"/>
                    <a:pt x="1" y="2310"/>
                    <a:pt x="1353" y="3663"/>
                  </a:cubicBezTo>
                  <a:cubicBezTo>
                    <a:pt x="1791" y="4098"/>
                    <a:pt x="2328" y="4293"/>
                    <a:pt x="2855" y="4293"/>
                  </a:cubicBezTo>
                  <a:cubicBezTo>
                    <a:pt x="3958" y="4293"/>
                    <a:pt x="5016" y="3439"/>
                    <a:pt x="5016" y="2144"/>
                  </a:cubicBezTo>
                  <a:cubicBezTo>
                    <a:pt x="5016" y="958"/>
                    <a:pt x="4058" y="1"/>
                    <a:pt x="28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977;p62">
              <a:extLst>
                <a:ext uri="{FF2B5EF4-FFF2-40B4-BE49-F238E27FC236}">
                  <a16:creationId xmlns:a16="http://schemas.microsoft.com/office/drawing/2014/main" id="{774B0451-D215-A4B0-586F-57C63E558B80}"/>
                </a:ext>
              </a:extLst>
            </p:cNvPr>
            <p:cNvSpPr/>
            <p:nvPr/>
          </p:nvSpPr>
          <p:spPr>
            <a:xfrm>
              <a:off x="2599302" y="2880277"/>
              <a:ext cx="65629" cy="56223"/>
            </a:xfrm>
            <a:custGeom>
              <a:avLst/>
              <a:gdLst/>
              <a:ahLst/>
              <a:cxnLst/>
              <a:rect l="l" t="t" r="r" b="b"/>
              <a:pathLst>
                <a:path w="2498" h="2140" extrusionOk="0">
                  <a:moveTo>
                    <a:pt x="1429" y="1"/>
                  </a:moveTo>
                  <a:cubicBezTo>
                    <a:pt x="479" y="1"/>
                    <a:pt x="0" y="1152"/>
                    <a:pt x="673" y="1825"/>
                  </a:cubicBezTo>
                  <a:cubicBezTo>
                    <a:pt x="891" y="2042"/>
                    <a:pt x="1158" y="2140"/>
                    <a:pt x="1420" y="2140"/>
                  </a:cubicBezTo>
                  <a:cubicBezTo>
                    <a:pt x="1970" y="2140"/>
                    <a:pt x="2497" y="1712"/>
                    <a:pt x="2497" y="1069"/>
                  </a:cubicBezTo>
                  <a:cubicBezTo>
                    <a:pt x="2497" y="479"/>
                    <a:pt x="2019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978;p62">
              <a:extLst>
                <a:ext uri="{FF2B5EF4-FFF2-40B4-BE49-F238E27FC236}">
                  <a16:creationId xmlns:a16="http://schemas.microsoft.com/office/drawing/2014/main" id="{A8571D54-8E37-6014-57EF-A2742B8DFD77}"/>
                </a:ext>
              </a:extLst>
            </p:cNvPr>
            <p:cNvSpPr/>
            <p:nvPr/>
          </p:nvSpPr>
          <p:spPr>
            <a:xfrm>
              <a:off x="2677121" y="2948611"/>
              <a:ext cx="168775" cy="168958"/>
            </a:xfrm>
            <a:custGeom>
              <a:avLst/>
              <a:gdLst/>
              <a:ahLst/>
              <a:cxnLst/>
              <a:rect l="l" t="t" r="r" b="b"/>
              <a:pathLst>
                <a:path w="6424" h="6431" extrusionOk="0">
                  <a:moveTo>
                    <a:pt x="3017" y="1"/>
                  </a:moveTo>
                  <a:cubicBezTo>
                    <a:pt x="2879" y="1"/>
                    <a:pt x="2754" y="98"/>
                    <a:pt x="2733" y="237"/>
                  </a:cubicBezTo>
                  <a:lnTo>
                    <a:pt x="2587" y="965"/>
                  </a:lnTo>
                  <a:cubicBezTo>
                    <a:pt x="2407" y="1014"/>
                    <a:pt x="2234" y="1090"/>
                    <a:pt x="2067" y="1180"/>
                  </a:cubicBezTo>
                  <a:lnTo>
                    <a:pt x="1450" y="764"/>
                  </a:lnTo>
                  <a:cubicBezTo>
                    <a:pt x="1404" y="733"/>
                    <a:pt x="1350" y="718"/>
                    <a:pt x="1296" y="718"/>
                  </a:cubicBezTo>
                  <a:cubicBezTo>
                    <a:pt x="1218" y="718"/>
                    <a:pt x="1139" y="748"/>
                    <a:pt x="1082" y="805"/>
                  </a:cubicBezTo>
                  <a:lnTo>
                    <a:pt x="805" y="1083"/>
                  </a:lnTo>
                  <a:cubicBezTo>
                    <a:pt x="701" y="1180"/>
                    <a:pt x="687" y="1340"/>
                    <a:pt x="763" y="1451"/>
                  </a:cubicBezTo>
                  <a:lnTo>
                    <a:pt x="1179" y="2068"/>
                  </a:lnTo>
                  <a:cubicBezTo>
                    <a:pt x="1089" y="2234"/>
                    <a:pt x="1013" y="2408"/>
                    <a:pt x="964" y="2588"/>
                  </a:cubicBezTo>
                  <a:lnTo>
                    <a:pt x="236" y="2734"/>
                  </a:lnTo>
                  <a:cubicBezTo>
                    <a:pt x="97" y="2761"/>
                    <a:pt x="0" y="2879"/>
                    <a:pt x="0" y="3018"/>
                  </a:cubicBezTo>
                  <a:lnTo>
                    <a:pt x="0" y="3413"/>
                  </a:lnTo>
                  <a:cubicBezTo>
                    <a:pt x="0" y="3552"/>
                    <a:pt x="97" y="3670"/>
                    <a:pt x="236" y="3698"/>
                  </a:cubicBezTo>
                  <a:lnTo>
                    <a:pt x="964" y="3844"/>
                  </a:lnTo>
                  <a:cubicBezTo>
                    <a:pt x="1013" y="4024"/>
                    <a:pt x="1089" y="4197"/>
                    <a:pt x="1179" y="4364"/>
                  </a:cubicBezTo>
                  <a:lnTo>
                    <a:pt x="763" y="4981"/>
                  </a:lnTo>
                  <a:cubicBezTo>
                    <a:pt x="687" y="5092"/>
                    <a:pt x="701" y="5252"/>
                    <a:pt x="805" y="5349"/>
                  </a:cubicBezTo>
                  <a:lnTo>
                    <a:pt x="1082" y="5626"/>
                  </a:lnTo>
                  <a:cubicBezTo>
                    <a:pt x="1139" y="5683"/>
                    <a:pt x="1218" y="5714"/>
                    <a:pt x="1296" y="5714"/>
                  </a:cubicBezTo>
                  <a:cubicBezTo>
                    <a:pt x="1350" y="5714"/>
                    <a:pt x="1404" y="5699"/>
                    <a:pt x="1450" y="5668"/>
                  </a:cubicBezTo>
                  <a:lnTo>
                    <a:pt x="2067" y="5252"/>
                  </a:lnTo>
                  <a:cubicBezTo>
                    <a:pt x="2234" y="5342"/>
                    <a:pt x="2407" y="5418"/>
                    <a:pt x="2587" y="5467"/>
                  </a:cubicBezTo>
                  <a:lnTo>
                    <a:pt x="2733" y="6195"/>
                  </a:lnTo>
                  <a:cubicBezTo>
                    <a:pt x="2754" y="6334"/>
                    <a:pt x="2879" y="6431"/>
                    <a:pt x="3017" y="6431"/>
                  </a:cubicBezTo>
                  <a:lnTo>
                    <a:pt x="3413" y="6431"/>
                  </a:lnTo>
                  <a:cubicBezTo>
                    <a:pt x="3552" y="6431"/>
                    <a:pt x="3669" y="6334"/>
                    <a:pt x="3697" y="6195"/>
                  </a:cubicBezTo>
                  <a:lnTo>
                    <a:pt x="3843" y="5467"/>
                  </a:lnTo>
                  <a:cubicBezTo>
                    <a:pt x="4023" y="5418"/>
                    <a:pt x="4197" y="5342"/>
                    <a:pt x="4356" y="5252"/>
                  </a:cubicBezTo>
                  <a:lnTo>
                    <a:pt x="4980" y="5668"/>
                  </a:lnTo>
                  <a:cubicBezTo>
                    <a:pt x="5027" y="5697"/>
                    <a:pt x="5080" y="5711"/>
                    <a:pt x="5134" y="5711"/>
                  </a:cubicBezTo>
                  <a:cubicBezTo>
                    <a:pt x="5209" y="5711"/>
                    <a:pt x="5284" y="5683"/>
                    <a:pt x="5341" y="5626"/>
                  </a:cubicBezTo>
                  <a:lnTo>
                    <a:pt x="5625" y="5342"/>
                  </a:lnTo>
                  <a:cubicBezTo>
                    <a:pt x="5723" y="5245"/>
                    <a:pt x="5736" y="5092"/>
                    <a:pt x="5660" y="4974"/>
                  </a:cubicBezTo>
                  <a:lnTo>
                    <a:pt x="5251" y="4357"/>
                  </a:lnTo>
                  <a:cubicBezTo>
                    <a:pt x="5341" y="4190"/>
                    <a:pt x="5410" y="4024"/>
                    <a:pt x="5466" y="3844"/>
                  </a:cubicBezTo>
                  <a:lnTo>
                    <a:pt x="6194" y="3698"/>
                  </a:lnTo>
                  <a:cubicBezTo>
                    <a:pt x="6326" y="3670"/>
                    <a:pt x="6423" y="3552"/>
                    <a:pt x="6423" y="3413"/>
                  </a:cubicBezTo>
                  <a:lnTo>
                    <a:pt x="6423" y="3018"/>
                  </a:lnTo>
                  <a:cubicBezTo>
                    <a:pt x="6423" y="2879"/>
                    <a:pt x="6333" y="2761"/>
                    <a:pt x="6194" y="2734"/>
                  </a:cubicBezTo>
                  <a:lnTo>
                    <a:pt x="5466" y="2588"/>
                  </a:lnTo>
                  <a:cubicBezTo>
                    <a:pt x="5417" y="2408"/>
                    <a:pt x="5348" y="2234"/>
                    <a:pt x="5251" y="2068"/>
                  </a:cubicBezTo>
                  <a:lnTo>
                    <a:pt x="5667" y="1451"/>
                  </a:lnTo>
                  <a:cubicBezTo>
                    <a:pt x="5743" y="1340"/>
                    <a:pt x="5729" y="1180"/>
                    <a:pt x="5632" y="1083"/>
                  </a:cubicBezTo>
                  <a:lnTo>
                    <a:pt x="5348" y="805"/>
                  </a:lnTo>
                  <a:cubicBezTo>
                    <a:pt x="5291" y="748"/>
                    <a:pt x="5214" y="718"/>
                    <a:pt x="5137" y="718"/>
                  </a:cubicBezTo>
                  <a:cubicBezTo>
                    <a:pt x="5083" y="718"/>
                    <a:pt x="5029" y="733"/>
                    <a:pt x="4980" y="764"/>
                  </a:cubicBezTo>
                  <a:lnTo>
                    <a:pt x="4363" y="1180"/>
                  </a:lnTo>
                  <a:cubicBezTo>
                    <a:pt x="4197" y="1090"/>
                    <a:pt x="4030" y="1014"/>
                    <a:pt x="3850" y="965"/>
                  </a:cubicBezTo>
                  <a:lnTo>
                    <a:pt x="3704" y="237"/>
                  </a:lnTo>
                  <a:cubicBezTo>
                    <a:pt x="3676" y="98"/>
                    <a:pt x="3558" y="1"/>
                    <a:pt x="3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979;p62">
              <a:extLst>
                <a:ext uri="{FF2B5EF4-FFF2-40B4-BE49-F238E27FC236}">
                  <a16:creationId xmlns:a16="http://schemas.microsoft.com/office/drawing/2014/main" id="{83E22EF9-0270-B4C3-08EF-ABBD7A717847}"/>
                </a:ext>
              </a:extLst>
            </p:cNvPr>
            <p:cNvSpPr/>
            <p:nvPr/>
          </p:nvSpPr>
          <p:spPr>
            <a:xfrm>
              <a:off x="2705180" y="2990910"/>
              <a:ext cx="98601" cy="84466"/>
            </a:xfrm>
            <a:custGeom>
              <a:avLst/>
              <a:gdLst/>
              <a:ahLst/>
              <a:cxnLst/>
              <a:rect l="l" t="t" r="r" b="b"/>
              <a:pathLst>
                <a:path w="3753" h="3215" extrusionOk="0">
                  <a:moveTo>
                    <a:pt x="2144" y="0"/>
                  </a:moveTo>
                  <a:cubicBezTo>
                    <a:pt x="715" y="0"/>
                    <a:pt x="0" y="1727"/>
                    <a:pt x="1013" y="2740"/>
                  </a:cubicBezTo>
                  <a:cubicBezTo>
                    <a:pt x="1341" y="3068"/>
                    <a:pt x="1743" y="3215"/>
                    <a:pt x="2138" y="3215"/>
                  </a:cubicBezTo>
                  <a:cubicBezTo>
                    <a:pt x="2963" y="3215"/>
                    <a:pt x="3753" y="2573"/>
                    <a:pt x="3753" y="1602"/>
                  </a:cubicBezTo>
                  <a:cubicBezTo>
                    <a:pt x="3753" y="721"/>
                    <a:pt x="3031" y="0"/>
                    <a:pt x="21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980;p62">
              <a:extLst>
                <a:ext uri="{FF2B5EF4-FFF2-40B4-BE49-F238E27FC236}">
                  <a16:creationId xmlns:a16="http://schemas.microsoft.com/office/drawing/2014/main" id="{701343A4-E041-ADBD-3767-E16A7A0D02E3}"/>
                </a:ext>
              </a:extLst>
            </p:cNvPr>
            <p:cNvSpPr/>
            <p:nvPr/>
          </p:nvSpPr>
          <p:spPr>
            <a:xfrm>
              <a:off x="2727774" y="3007856"/>
              <a:ext cx="59061" cy="50601"/>
            </a:xfrm>
            <a:custGeom>
              <a:avLst/>
              <a:gdLst/>
              <a:ahLst/>
              <a:cxnLst/>
              <a:rect l="l" t="t" r="r" b="b"/>
              <a:pathLst>
                <a:path w="2248" h="1926" extrusionOk="0">
                  <a:moveTo>
                    <a:pt x="1284" y="0"/>
                  </a:moveTo>
                  <a:cubicBezTo>
                    <a:pt x="430" y="0"/>
                    <a:pt x="0" y="1034"/>
                    <a:pt x="604" y="1644"/>
                  </a:cubicBezTo>
                  <a:cubicBezTo>
                    <a:pt x="801" y="1839"/>
                    <a:pt x="1041" y="1926"/>
                    <a:pt x="1277" y="1926"/>
                  </a:cubicBezTo>
                  <a:cubicBezTo>
                    <a:pt x="1773" y="1926"/>
                    <a:pt x="2248" y="1540"/>
                    <a:pt x="2248" y="957"/>
                  </a:cubicBezTo>
                  <a:cubicBezTo>
                    <a:pt x="2248" y="430"/>
                    <a:pt x="1818" y="0"/>
                    <a:pt x="1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8496;p62">
            <a:extLst>
              <a:ext uri="{FF2B5EF4-FFF2-40B4-BE49-F238E27FC236}">
                <a16:creationId xmlns:a16="http://schemas.microsoft.com/office/drawing/2014/main" id="{8FB5DB0F-6639-B130-BB66-0BD91EB4EE11}"/>
              </a:ext>
            </a:extLst>
          </p:cNvPr>
          <p:cNvGrpSpPr/>
          <p:nvPr/>
        </p:nvGrpSpPr>
        <p:grpSpPr>
          <a:xfrm>
            <a:off x="4097230" y="4049340"/>
            <a:ext cx="322124" cy="345603"/>
            <a:chOff x="1342268" y="4161009"/>
            <a:chExt cx="359565" cy="358094"/>
          </a:xfrm>
          <a:solidFill>
            <a:srgbClr val="90BD79"/>
          </a:solidFill>
        </p:grpSpPr>
        <p:sp>
          <p:nvSpPr>
            <p:cNvPr id="158" name="Google Shape;8497;p62">
              <a:extLst>
                <a:ext uri="{FF2B5EF4-FFF2-40B4-BE49-F238E27FC236}">
                  <a16:creationId xmlns:a16="http://schemas.microsoft.com/office/drawing/2014/main" id="{A6E01A57-7FD3-6A33-FFBC-311A120986E3}"/>
                </a:ext>
              </a:extLst>
            </p:cNvPr>
            <p:cNvSpPr/>
            <p:nvPr/>
          </p:nvSpPr>
          <p:spPr>
            <a:xfrm>
              <a:off x="1342268" y="4371845"/>
              <a:ext cx="65077" cy="147257"/>
            </a:xfrm>
            <a:custGeom>
              <a:avLst/>
              <a:gdLst/>
              <a:ahLst/>
              <a:cxnLst/>
              <a:rect l="l" t="t" r="r" b="b"/>
              <a:pathLst>
                <a:path w="2477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2477" y="5605"/>
                  </a:lnTo>
                  <a:lnTo>
                    <a:pt x="2477" y="354"/>
                  </a:lnTo>
                  <a:cubicBezTo>
                    <a:pt x="2477" y="160"/>
                    <a:pt x="2310" y="0"/>
                    <a:pt x="21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498;p62">
              <a:extLst>
                <a:ext uri="{FF2B5EF4-FFF2-40B4-BE49-F238E27FC236}">
                  <a16:creationId xmlns:a16="http://schemas.microsoft.com/office/drawing/2014/main" id="{84BC1164-727C-1233-2ABE-6551463FBE7B}"/>
                </a:ext>
              </a:extLst>
            </p:cNvPr>
            <p:cNvSpPr/>
            <p:nvPr/>
          </p:nvSpPr>
          <p:spPr>
            <a:xfrm>
              <a:off x="1342268" y="4371845"/>
              <a:ext cx="31002" cy="147257"/>
            </a:xfrm>
            <a:custGeom>
              <a:avLst/>
              <a:gdLst/>
              <a:ahLst/>
              <a:cxnLst/>
              <a:rect l="l" t="t" r="r" b="b"/>
              <a:pathLst>
                <a:path w="1180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826" y="5605"/>
                  </a:lnTo>
                  <a:lnTo>
                    <a:pt x="826" y="354"/>
                  </a:lnTo>
                  <a:cubicBezTo>
                    <a:pt x="826" y="160"/>
                    <a:pt x="986" y="0"/>
                    <a:pt x="1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499;p62">
              <a:extLst>
                <a:ext uri="{FF2B5EF4-FFF2-40B4-BE49-F238E27FC236}">
                  <a16:creationId xmlns:a16="http://schemas.microsoft.com/office/drawing/2014/main" id="{EDDA7AD3-80E8-6BEC-17F1-13CC5CB3C4CC}"/>
                </a:ext>
              </a:extLst>
            </p:cNvPr>
            <p:cNvSpPr/>
            <p:nvPr/>
          </p:nvSpPr>
          <p:spPr>
            <a:xfrm>
              <a:off x="1440501" y="4335589"/>
              <a:ext cx="65077" cy="183513"/>
            </a:xfrm>
            <a:custGeom>
              <a:avLst/>
              <a:gdLst/>
              <a:ahLst/>
              <a:cxnLst/>
              <a:rect l="l" t="t" r="r" b="b"/>
              <a:pathLst>
                <a:path w="2477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2476" y="6985"/>
                  </a:lnTo>
                  <a:lnTo>
                    <a:pt x="2476" y="354"/>
                  </a:lnTo>
                  <a:cubicBezTo>
                    <a:pt x="2476" y="153"/>
                    <a:pt x="2317" y="0"/>
                    <a:pt x="21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00;p62">
              <a:extLst>
                <a:ext uri="{FF2B5EF4-FFF2-40B4-BE49-F238E27FC236}">
                  <a16:creationId xmlns:a16="http://schemas.microsoft.com/office/drawing/2014/main" id="{8D8CACF9-CD48-C9ED-2AE3-9BF5605ABA16}"/>
                </a:ext>
              </a:extLst>
            </p:cNvPr>
            <p:cNvSpPr/>
            <p:nvPr/>
          </p:nvSpPr>
          <p:spPr>
            <a:xfrm>
              <a:off x="1440501" y="4335589"/>
              <a:ext cx="31002" cy="183513"/>
            </a:xfrm>
            <a:custGeom>
              <a:avLst/>
              <a:gdLst/>
              <a:ahLst/>
              <a:cxnLst/>
              <a:rect l="l" t="t" r="r" b="b"/>
              <a:pathLst>
                <a:path w="1180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826" y="6985"/>
                  </a:lnTo>
                  <a:lnTo>
                    <a:pt x="826" y="354"/>
                  </a:lnTo>
                  <a:cubicBezTo>
                    <a:pt x="826" y="153"/>
                    <a:pt x="985" y="0"/>
                    <a:pt x="1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01;p62">
              <a:extLst>
                <a:ext uri="{FF2B5EF4-FFF2-40B4-BE49-F238E27FC236}">
                  <a16:creationId xmlns:a16="http://schemas.microsoft.com/office/drawing/2014/main" id="{16376E1E-BFBB-1EEC-00D1-B75DAA9B615F}"/>
                </a:ext>
              </a:extLst>
            </p:cNvPr>
            <p:cNvSpPr/>
            <p:nvPr/>
          </p:nvSpPr>
          <p:spPr>
            <a:xfrm>
              <a:off x="1538707" y="4299123"/>
              <a:ext cx="64919" cy="219980"/>
            </a:xfrm>
            <a:custGeom>
              <a:avLst/>
              <a:gdLst/>
              <a:ahLst/>
              <a:cxnLst/>
              <a:rect l="l" t="t" r="r" b="b"/>
              <a:pathLst>
                <a:path w="2471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2470" y="8373"/>
                  </a:lnTo>
                  <a:lnTo>
                    <a:pt x="2470" y="355"/>
                  </a:lnTo>
                  <a:cubicBezTo>
                    <a:pt x="2470" y="160"/>
                    <a:pt x="2311" y="1"/>
                    <a:pt x="2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502;p62">
              <a:extLst>
                <a:ext uri="{FF2B5EF4-FFF2-40B4-BE49-F238E27FC236}">
                  <a16:creationId xmlns:a16="http://schemas.microsoft.com/office/drawing/2014/main" id="{DA8AD61C-6EC0-9C2A-8F9E-9CEA6DED2085}"/>
                </a:ext>
              </a:extLst>
            </p:cNvPr>
            <p:cNvSpPr/>
            <p:nvPr/>
          </p:nvSpPr>
          <p:spPr>
            <a:xfrm>
              <a:off x="1538707" y="4299123"/>
              <a:ext cx="31002" cy="219980"/>
            </a:xfrm>
            <a:custGeom>
              <a:avLst/>
              <a:gdLst/>
              <a:ahLst/>
              <a:cxnLst/>
              <a:rect l="l" t="t" r="r" b="b"/>
              <a:pathLst>
                <a:path w="1180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826" y="8373"/>
                  </a:lnTo>
                  <a:lnTo>
                    <a:pt x="826" y="355"/>
                  </a:lnTo>
                  <a:cubicBezTo>
                    <a:pt x="826" y="160"/>
                    <a:pt x="986" y="1"/>
                    <a:pt x="11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503;p62">
              <a:extLst>
                <a:ext uri="{FF2B5EF4-FFF2-40B4-BE49-F238E27FC236}">
                  <a16:creationId xmlns:a16="http://schemas.microsoft.com/office/drawing/2014/main" id="{E9DF6CEA-5246-DCCB-5D88-E4C5A8691847}"/>
                </a:ext>
              </a:extLst>
            </p:cNvPr>
            <p:cNvSpPr/>
            <p:nvPr/>
          </p:nvSpPr>
          <p:spPr>
            <a:xfrm>
              <a:off x="1636940" y="4262683"/>
              <a:ext cx="64893" cy="256420"/>
            </a:xfrm>
            <a:custGeom>
              <a:avLst/>
              <a:gdLst/>
              <a:ahLst/>
              <a:cxnLst/>
              <a:rect l="l" t="t" r="r" b="b"/>
              <a:pathLst>
                <a:path w="247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2470" y="9760"/>
                  </a:lnTo>
                  <a:lnTo>
                    <a:pt x="2470" y="354"/>
                  </a:lnTo>
                  <a:cubicBezTo>
                    <a:pt x="2470" y="160"/>
                    <a:pt x="2310" y="1"/>
                    <a:pt x="2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504;p62">
              <a:extLst>
                <a:ext uri="{FF2B5EF4-FFF2-40B4-BE49-F238E27FC236}">
                  <a16:creationId xmlns:a16="http://schemas.microsoft.com/office/drawing/2014/main" id="{BCE0B4F9-A5E8-BBE1-8857-9979184C93AD}"/>
                </a:ext>
              </a:extLst>
            </p:cNvPr>
            <p:cNvSpPr/>
            <p:nvPr/>
          </p:nvSpPr>
          <p:spPr>
            <a:xfrm>
              <a:off x="1636940" y="4262683"/>
              <a:ext cx="31002" cy="256420"/>
            </a:xfrm>
            <a:custGeom>
              <a:avLst/>
              <a:gdLst/>
              <a:ahLst/>
              <a:cxnLst/>
              <a:rect l="l" t="t" r="r" b="b"/>
              <a:pathLst>
                <a:path w="118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826" y="9760"/>
                  </a:lnTo>
                  <a:lnTo>
                    <a:pt x="826" y="354"/>
                  </a:lnTo>
                  <a:cubicBezTo>
                    <a:pt x="826" y="160"/>
                    <a:pt x="978" y="1"/>
                    <a:pt x="11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505;p62">
              <a:extLst>
                <a:ext uri="{FF2B5EF4-FFF2-40B4-BE49-F238E27FC236}">
                  <a16:creationId xmlns:a16="http://schemas.microsoft.com/office/drawing/2014/main" id="{1D1620A1-7140-83A1-E9BF-CB0AFADD89E6}"/>
                </a:ext>
              </a:extLst>
            </p:cNvPr>
            <p:cNvSpPr/>
            <p:nvPr/>
          </p:nvSpPr>
          <p:spPr>
            <a:xfrm>
              <a:off x="1357953" y="4161009"/>
              <a:ext cx="333687" cy="134699"/>
            </a:xfrm>
            <a:custGeom>
              <a:avLst/>
              <a:gdLst/>
              <a:ahLst/>
              <a:cxnLst/>
              <a:rect l="l" t="t" r="r" b="b"/>
              <a:pathLst>
                <a:path w="12701" h="5127" extrusionOk="0">
                  <a:moveTo>
                    <a:pt x="10208" y="0"/>
                  </a:moveTo>
                  <a:cubicBezTo>
                    <a:pt x="10033" y="0"/>
                    <a:pt x="9921" y="204"/>
                    <a:pt x="10030" y="354"/>
                  </a:cubicBezTo>
                  <a:lnTo>
                    <a:pt x="10391" y="874"/>
                  </a:lnTo>
                  <a:cubicBezTo>
                    <a:pt x="9177" y="1603"/>
                    <a:pt x="5292" y="3649"/>
                    <a:pt x="0" y="3649"/>
                  </a:cubicBezTo>
                  <a:lnTo>
                    <a:pt x="0" y="5126"/>
                  </a:lnTo>
                  <a:cubicBezTo>
                    <a:pt x="2879" y="5112"/>
                    <a:pt x="5729" y="4557"/>
                    <a:pt x="8400" y="3489"/>
                  </a:cubicBezTo>
                  <a:cubicBezTo>
                    <a:pt x="9378" y="3101"/>
                    <a:pt x="10328" y="2636"/>
                    <a:pt x="11237" y="2088"/>
                  </a:cubicBezTo>
                  <a:lnTo>
                    <a:pt x="11556" y="2553"/>
                  </a:lnTo>
                  <a:cubicBezTo>
                    <a:pt x="11601" y="2616"/>
                    <a:pt x="11670" y="2646"/>
                    <a:pt x="11739" y="2646"/>
                  </a:cubicBezTo>
                  <a:cubicBezTo>
                    <a:pt x="11830" y="2646"/>
                    <a:pt x="11920" y="2593"/>
                    <a:pt x="11951" y="2490"/>
                  </a:cubicBezTo>
                  <a:lnTo>
                    <a:pt x="12659" y="375"/>
                  </a:lnTo>
                  <a:cubicBezTo>
                    <a:pt x="12700" y="229"/>
                    <a:pt x="12603" y="84"/>
                    <a:pt x="12451" y="84"/>
                  </a:cubicBezTo>
                  <a:lnTo>
                    <a:pt x="10217" y="0"/>
                  </a:lnTo>
                  <a:cubicBezTo>
                    <a:pt x="10214" y="0"/>
                    <a:pt x="10211" y="0"/>
                    <a:pt x="10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7644;p61">
            <a:extLst>
              <a:ext uri="{FF2B5EF4-FFF2-40B4-BE49-F238E27FC236}">
                <a16:creationId xmlns:a16="http://schemas.microsoft.com/office/drawing/2014/main" id="{6B4423E5-A10D-90E8-F042-8359069080F1}"/>
              </a:ext>
            </a:extLst>
          </p:cNvPr>
          <p:cNvSpPr/>
          <p:nvPr/>
        </p:nvSpPr>
        <p:spPr>
          <a:xfrm>
            <a:off x="1803331" y="3329873"/>
            <a:ext cx="118572" cy="237987"/>
          </a:xfrm>
          <a:custGeom>
            <a:avLst/>
            <a:gdLst/>
            <a:ahLst/>
            <a:cxnLst/>
            <a:rect l="l" t="t" r="r" b="b"/>
            <a:pathLst>
              <a:path w="77995" h="156544" extrusionOk="0">
                <a:moveTo>
                  <a:pt x="18496" y="1"/>
                </a:moveTo>
                <a:cubicBezTo>
                  <a:pt x="8514" y="1"/>
                  <a:pt x="359" y="8123"/>
                  <a:pt x="327" y="18105"/>
                </a:cubicBezTo>
                <a:lnTo>
                  <a:pt x="33" y="74537"/>
                </a:lnTo>
                <a:cubicBezTo>
                  <a:pt x="0" y="78778"/>
                  <a:pt x="3425" y="82235"/>
                  <a:pt x="7666" y="82268"/>
                </a:cubicBezTo>
                <a:lnTo>
                  <a:pt x="7731" y="82268"/>
                </a:lnTo>
                <a:cubicBezTo>
                  <a:pt x="11939" y="82268"/>
                  <a:pt x="15364" y="78843"/>
                  <a:pt x="15397" y="74635"/>
                </a:cubicBezTo>
                <a:lnTo>
                  <a:pt x="15691" y="18170"/>
                </a:lnTo>
                <a:cubicBezTo>
                  <a:pt x="15691" y="17341"/>
                  <a:pt x="16344" y="16668"/>
                  <a:pt x="17166" y="16668"/>
                </a:cubicBezTo>
                <a:cubicBezTo>
                  <a:pt x="17185" y="16668"/>
                  <a:pt x="17204" y="16669"/>
                  <a:pt x="17224" y="16669"/>
                </a:cubicBezTo>
                <a:cubicBezTo>
                  <a:pt x="18039" y="16669"/>
                  <a:pt x="18724" y="17355"/>
                  <a:pt x="18724" y="18170"/>
                </a:cubicBezTo>
                <a:lnTo>
                  <a:pt x="18724" y="147345"/>
                </a:lnTo>
                <a:cubicBezTo>
                  <a:pt x="18724" y="152433"/>
                  <a:pt x="22867" y="156543"/>
                  <a:pt x="27956" y="156543"/>
                </a:cubicBezTo>
                <a:cubicBezTo>
                  <a:pt x="33044" y="156543"/>
                  <a:pt x="37187" y="152433"/>
                  <a:pt x="37187" y="147345"/>
                </a:cubicBezTo>
                <a:lnTo>
                  <a:pt x="37187" y="73656"/>
                </a:lnTo>
                <a:lnTo>
                  <a:pt x="41167" y="73656"/>
                </a:lnTo>
                <a:lnTo>
                  <a:pt x="41167" y="147345"/>
                </a:lnTo>
                <a:cubicBezTo>
                  <a:pt x="41167" y="152433"/>
                  <a:pt x="45277" y="156543"/>
                  <a:pt x="50365" y="156543"/>
                </a:cubicBezTo>
                <a:cubicBezTo>
                  <a:pt x="55454" y="156543"/>
                  <a:pt x="59597" y="152433"/>
                  <a:pt x="59597" y="147345"/>
                </a:cubicBezTo>
                <a:cubicBezTo>
                  <a:pt x="59597" y="25477"/>
                  <a:pt x="59434" y="95153"/>
                  <a:pt x="59434" y="18300"/>
                </a:cubicBezTo>
                <a:cubicBezTo>
                  <a:pt x="59434" y="17420"/>
                  <a:pt x="60119" y="16702"/>
                  <a:pt x="60967" y="16669"/>
                </a:cubicBezTo>
                <a:cubicBezTo>
                  <a:pt x="60988" y="16669"/>
                  <a:pt x="61009" y="16668"/>
                  <a:pt x="61030" y="16668"/>
                </a:cubicBezTo>
                <a:cubicBezTo>
                  <a:pt x="61882" y="16668"/>
                  <a:pt x="62567" y="17310"/>
                  <a:pt x="62631" y="18170"/>
                </a:cubicBezTo>
                <a:lnTo>
                  <a:pt x="62598" y="74570"/>
                </a:lnTo>
                <a:cubicBezTo>
                  <a:pt x="62598" y="78810"/>
                  <a:pt x="66023" y="82268"/>
                  <a:pt x="70264" y="82268"/>
                </a:cubicBezTo>
                <a:cubicBezTo>
                  <a:pt x="74504" y="82268"/>
                  <a:pt x="77962" y="78843"/>
                  <a:pt x="77962" y="74602"/>
                </a:cubicBezTo>
                <a:lnTo>
                  <a:pt x="77994" y="18137"/>
                </a:lnTo>
                <a:cubicBezTo>
                  <a:pt x="77994" y="18137"/>
                  <a:pt x="77994" y="18105"/>
                  <a:pt x="77994" y="18105"/>
                </a:cubicBezTo>
                <a:cubicBezTo>
                  <a:pt x="77962" y="8123"/>
                  <a:pt x="69807" y="1"/>
                  <a:pt x="59825" y="1"/>
                </a:cubicBezTo>
                <a:close/>
              </a:path>
            </a:pathLst>
          </a:custGeom>
          <a:solidFill>
            <a:srgbClr val="90B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7645;p61">
            <a:extLst>
              <a:ext uri="{FF2B5EF4-FFF2-40B4-BE49-F238E27FC236}">
                <a16:creationId xmlns:a16="http://schemas.microsoft.com/office/drawing/2014/main" id="{ABD7F58E-00EA-EAF3-26F2-776F63922E58}"/>
              </a:ext>
            </a:extLst>
          </p:cNvPr>
          <p:cNvSpPr/>
          <p:nvPr/>
        </p:nvSpPr>
        <p:spPr>
          <a:xfrm>
            <a:off x="1838639" y="3273786"/>
            <a:ext cx="48452" cy="48402"/>
          </a:xfrm>
          <a:custGeom>
            <a:avLst/>
            <a:gdLst/>
            <a:ahLst/>
            <a:cxnLst/>
            <a:rect l="l" t="t" r="r" b="b"/>
            <a:pathLst>
              <a:path w="31871" h="31838" extrusionOk="0">
                <a:moveTo>
                  <a:pt x="15952" y="1"/>
                </a:moveTo>
                <a:cubicBezTo>
                  <a:pt x="7144" y="1"/>
                  <a:pt x="1" y="7112"/>
                  <a:pt x="1" y="15919"/>
                </a:cubicBezTo>
                <a:cubicBezTo>
                  <a:pt x="1" y="24694"/>
                  <a:pt x="7144" y="31838"/>
                  <a:pt x="15952" y="31838"/>
                </a:cubicBezTo>
                <a:cubicBezTo>
                  <a:pt x="24727" y="31838"/>
                  <a:pt x="31870" y="24694"/>
                  <a:pt x="31870" y="15919"/>
                </a:cubicBezTo>
                <a:cubicBezTo>
                  <a:pt x="31870" y="7112"/>
                  <a:pt x="24727" y="1"/>
                  <a:pt x="15952" y="1"/>
                </a:cubicBezTo>
                <a:close/>
              </a:path>
            </a:pathLst>
          </a:custGeom>
          <a:solidFill>
            <a:srgbClr val="90B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78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DF255175-229D-30BC-860B-E9B3577EA3F0}"/>
              </a:ext>
            </a:extLst>
          </p:cNvPr>
          <p:cNvSpPr txBox="1">
            <a:spLocks/>
          </p:cNvSpPr>
          <p:nvPr/>
        </p:nvSpPr>
        <p:spPr>
          <a:xfrm>
            <a:off x="929640" y="485113"/>
            <a:ext cx="10515600" cy="153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3600" dirty="0"/>
              <a:t>The Team </a:t>
            </a:r>
          </a:p>
        </p:txBody>
      </p:sp>
      <p:pic>
        <p:nvPicPr>
          <p:cNvPr id="10" name="Grafik 9" descr="Ein Bild, das Kreis, Design enthält.&#10;&#10;Automatisch generierte Beschreibung">
            <a:extLst>
              <a:ext uri="{FF2B5EF4-FFF2-40B4-BE49-F238E27FC236}">
                <a16:creationId xmlns:a16="http://schemas.microsoft.com/office/drawing/2014/main" id="{CEFDE3C3-7D67-6E7C-2658-796A64FA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8" y="1924945"/>
            <a:ext cx="2850387" cy="4143346"/>
          </a:xfrm>
          <a:prstGeom prst="rect">
            <a:avLst/>
          </a:prstGeom>
        </p:spPr>
      </p:pic>
      <p:pic>
        <p:nvPicPr>
          <p:cNvPr id="13" name="Grafik 12" descr="Ein Bild, das Kreis, Design enthält.&#10;&#10;Automatisch generierte Beschreibung">
            <a:extLst>
              <a:ext uri="{FF2B5EF4-FFF2-40B4-BE49-F238E27FC236}">
                <a16:creationId xmlns:a16="http://schemas.microsoft.com/office/drawing/2014/main" id="{91AD4EAA-A19F-81E2-881F-B4BE2C20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39" y="1597054"/>
            <a:ext cx="2850387" cy="4143346"/>
          </a:xfrm>
          <a:prstGeom prst="rect">
            <a:avLst/>
          </a:prstGeom>
        </p:spPr>
      </p:pic>
      <p:pic>
        <p:nvPicPr>
          <p:cNvPr id="14" name="Grafik 13" descr="Ein Bild, das Kreis, Design enthält.&#10;&#10;Automatisch generierte Beschreibung">
            <a:extLst>
              <a:ext uri="{FF2B5EF4-FFF2-40B4-BE49-F238E27FC236}">
                <a16:creationId xmlns:a16="http://schemas.microsoft.com/office/drawing/2014/main" id="{684AE178-E316-631E-DDF2-32927F22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963" y="1924945"/>
            <a:ext cx="2850387" cy="4143346"/>
          </a:xfrm>
          <a:prstGeom prst="rect">
            <a:avLst/>
          </a:prstGeom>
        </p:spPr>
      </p:pic>
      <p:pic>
        <p:nvPicPr>
          <p:cNvPr id="15" name="Grafik 14" descr="Ein Bild, das Kreis, Design enthält.&#10;&#10;Automatisch generierte Beschreibung">
            <a:extLst>
              <a:ext uri="{FF2B5EF4-FFF2-40B4-BE49-F238E27FC236}">
                <a16:creationId xmlns:a16="http://schemas.microsoft.com/office/drawing/2014/main" id="{C51929CD-502D-A6DD-C7A6-740F08DD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887" y="1481600"/>
            <a:ext cx="2850387" cy="41433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57AA1A8-6865-AC0C-A134-74755845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620" y="2058888"/>
            <a:ext cx="1811613" cy="17619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DD1CE68-9CEE-6B0F-EA52-3A9E69DB1D60}"/>
              </a:ext>
            </a:extLst>
          </p:cNvPr>
          <p:cNvSpPr txBox="1"/>
          <p:nvPr/>
        </p:nvSpPr>
        <p:spPr>
          <a:xfrm>
            <a:off x="3983952" y="383807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Pintér</a:t>
            </a: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Adrián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E10F724-223C-206A-4EB3-C2A36BDAE5E1}"/>
              </a:ext>
            </a:extLst>
          </p:cNvPr>
          <p:cNvSpPr txBox="1"/>
          <p:nvPr/>
        </p:nvSpPr>
        <p:spPr>
          <a:xfrm>
            <a:off x="9464338" y="3811952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Stettin Andreas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336FDB9-2F4E-1399-FABD-62AB572FEA02}"/>
              </a:ext>
            </a:extLst>
          </p:cNvPr>
          <p:cNvSpPr txBox="1"/>
          <p:nvPr/>
        </p:nvSpPr>
        <p:spPr>
          <a:xfrm>
            <a:off x="929640" y="4181284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Kendlbacher Tobias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E0B96C0-442F-8B09-0280-55D606F0B645}"/>
              </a:ext>
            </a:extLst>
          </p:cNvPr>
          <p:cNvSpPr txBox="1"/>
          <p:nvPr/>
        </p:nvSpPr>
        <p:spPr>
          <a:xfrm>
            <a:off x="6540489" y="420740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Schertler Markus</a:t>
            </a:r>
            <a:endParaRPr lang="de-AT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EDD84A5-636B-AB2F-B837-AE1D8B7BD45E}"/>
              </a:ext>
            </a:extLst>
          </p:cNvPr>
          <p:cNvSpPr txBox="1"/>
          <p:nvPr/>
        </p:nvSpPr>
        <p:spPr>
          <a:xfrm>
            <a:off x="6602361" y="4559590"/>
            <a:ext cx="174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Backend Database</a:t>
            </a:r>
            <a:endParaRPr lang="de-AT" sz="1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3535030-67D6-AF96-CE13-25F664BAAA4E}"/>
              </a:ext>
            </a:extLst>
          </p:cNvPr>
          <p:cNvSpPr txBox="1"/>
          <p:nvPr/>
        </p:nvSpPr>
        <p:spPr>
          <a:xfrm>
            <a:off x="9610089" y="4181284"/>
            <a:ext cx="132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Management &amp; Frontend </a:t>
            </a:r>
            <a:endParaRPr lang="de-AT" sz="16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882A488-2631-DDC8-5D43-0EAE815C0C11}"/>
              </a:ext>
            </a:extLst>
          </p:cNvPr>
          <p:cNvSpPr txBox="1"/>
          <p:nvPr/>
        </p:nvSpPr>
        <p:spPr>
          <a:xfrm>
            <a:off x="1336125" y="4559590"/>
            <a:ext cx="132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Full</a:t>
            </a:r>
            <a:r>
              <a:rPr lang="de-DE" sz="1600" dirty="0"/>
              <a:t> Stack</a:t>
            </a:r>
            <a:endParaRPr lang="de-AT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B3DFBCD-7F1A-F758-1AC8-E9C184D945D0}"/>
              </a:ext>
            </a:extLst>
          </p:cNvPr>
          <p:cNvSpPr txBox="1"/>
          <p:nvPr/>
        </p:nvSpPr>
        <p:spPr>
          <a:xfrm>
            <a:off x="3833010" y="4221036"/>
            <a:ext cx="174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Backend Database</a:t>
            </a:r>
            <a:endParaRPr lang="de-AT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AA2E7E-D52C-9A69-71C7-A0C789F7D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3" t="9591" r="-3233" b="5965"/>
          <a:stretch/>
        </p:blipFill>
        <p:spPr>
          <a:xfrm>
            <a:off x="1155604" y="2479486"/>
            <a:ext cx="1698237" cy="1701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40AEA08-DB4B-ABA5-FDB6-CC12DCDB7B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463" t="10873" r="3463" b="12414"/>
          <a:stretch/>
        </p:blipFill>
        <p:spPr>
          <a:xfrm>
            <a:off x="6602360" y="2416443"/>
            <a:ext cx="1749197" cy="17433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C00219D-7E09-2DAC-6BAA-6195B1A7ED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88"/>
          <a:stretch/>
        </p:blipFill>
        <p:spPr>
          <a:xfrm>
            <a:off x="9345479" y="2016638"/>
            <a:ext cx="1738213" cy="1789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970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Our</a:t>
            </a:r>
            <a:r>
              <a:rPr lang="de-DE" dirty="0"/>
              <a:t> Solution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noProof="1"/>
              <a:t>A beautiful web application to </a:t>
            </a:r>
            <a:r>
              <a:rPr lang="de-DE" b="1" noProof="1"/>
              <a:t>track</a:t>
            </a:r>
            <a:r>
              <a:rPr lang="de-DE" noProof="1"/>
              <a:t> students </a:t>
            </a:r>
            <a:r>
              <a:rPr lang="de-DE" b="1" noProof="1"/>
              <a:t>learning progress</a:t>
            </a:r>
          </a:p>
          <a:p>
            <a:pPr rtl="0"/>
            <a:r>
              <a:rPr lang="de-DE" noProof="1"/>
              <a:t>Help teachers </a:t>
            </a:r>
            <a:r>
              <a:rPr lang="de-DE" b="1" noProof="1"/>
              <a:t>evaluate</a:t>
            </a:r>
            <a:r>
              <a:rPr lang="de-DE" noProof="1"/>
              <a:t> which </a:t>
            </a:r>
            <a:r>
              <a:rPr lang="de-DE" b="1" noProof="1"/>
              <a:t>competencies</a:t>
            </a:r>
            <a:r>
              <a:rPr lang="de-DE" noProof="1"/>
              <a:t> require more attention and </a:t>
            </a:r>
            <a:r>
              <a:rPr lang="de-DE" b="1" noProof="1"/>
              <a:t>increase</a:t>
            </a:r>
            <a:r>
              <a:rPr lang="de-DE" noProof="1"/>
              <a:t> </a:t>
            </a:r>
            <a:r>
              <a:rPr lang="de-DE" b="1" noProof="1"/>
              <a:t>quality</a:t>
            </a:r>
            <a:r>
              <a:rPr lang="de-DE" noProof="1"/>
              <a:t> of </a:t>
            </a:r>
            <a:r>
              <a:rPr lang="de-DE" b="1" noProof="1"/>
              <a:t>education</a:t>
            </a:r>
            <a:r>
              <a:rPr lang="de-DE" noProof="1"/>
              <a:t> in general</a:t>
            </a:r>
          </a:p>
          <a:p>
            <a:pPr rtl="0"/>
            <a:r>
              <a:rPr lang="de-DE" noProof="1"/>
              <a:t>Set </a:t>
            </a:r>
            <a:r>
              <a:rPr lang="de-DE" b="1" noProof="1"/>
              <a:t>learning</a:t>
            </a:r>
            <a:r>
              <a:rPr lang="de-DE" noProof="1"/>
              <a:t> </a:t>
            </a:r>
            <a:r>
              <a:rPr lang="de-DE" b="1" noProof="1"/>
              <a:t>goals</a:t>
            </a:r>
            <a:r>
              <a:rPr lang="de-DE" noProof="1"/>
              <a:t> for students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69CC98A-13B9-DAED-1898-4771587898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09360" y="2153285"/>
            <a:ext cx="4953000" cy="350043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noProof="1"/>
              <a:t>Valuing the </a:t>
            </a:r>
            <a:r>
              <a:rPr lang="de-DE" b="1" noProof="1"/>
              <a:t>privacy</a:t>
            </a:r>
            <a:r>
              <a:rPr lang="de-DE" noProof="1"/>
              <a:t> of the children</a:t>
            </a:r>
          </a:p>
          <a:p>
            <a:pPr rtl="0"/>
            <a:r>
              <a:rPr lang="de-DE" b="1" noProof="1"/>
              <a:t>Ease</a:t>
            </a:r>
            <a:r>
              <a:rPr lang="de-DE" noProof="1"/>
              <a:t> </a:t>
            </a:r>
            <a:r>
              <a:rPr lang="de-DE" b="1" noProof="1"/>
              <a:t>of</a:t>
            </a:r>
            <a:r>
              <a:rPr lang="de-DE" noProof="1"/>
              <a:t> </a:t>
            </a:r>
            <a:r>
              <a:rPr lang="de-DE" b="1" noProof="1"/>
              <a:t>use</a:t>
            </a:r>
          </a:p>
          <a:p>
            <a:pPr rtl="0"/>
            <a:r>
              <a:rPr lang="de-DE" b="1" noProof="1"/>
              <a:t>Plan</a:t>
            </a:r>
            <a:r>
              <a:rPr lang="de-DE" noProof="1"/>
              <a:t>, </a:t>
            </a:r>
            <a:r>
              <a:rPr lang="de-DE" b="1" noProof="1"/>
              <a:t>Evaluate</a:t>
            </a:r>
            <a:r>
              <a:rPr lang="de-DE" noProof="1"/>
              <a:t> and </a:t>
            </a:r>
            <a:r>
              <a:rPr lang="de-DE" b="1" noProof="1"/>
              <a:t>Review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 rtl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940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81;p30">
            <a:extLst>
              <a:ext uri="{FF2B5EF4-FFF2-40B4-BE49-F238E27FC236}">
                <a16:creationId xmlns:a16="http://schemas.microsoft.com/office/drawing/2014/main" id="{FCB1F326-C54C-97EE-AA80-BA3DF54DDA10}"/>
              </a:ext>
            </a:extLst>
          </p:cNvPr>
          <p:cNvSpPr/>
          <p:nvPr/>
        </p:nvSpPr>
        <p:spPr>
          <a:xfrm>
            <a:off x="4824281" y="2432372"/>
            <a:ext cx="2175900" cy="217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Bildplatzhalter 15">
            <a:extLst>
              <a:ext uri="{FF2B5EF4-FFF2-40B4-BE49-F238E27FC236}">
                <a16:creationId xmlns:a16="http://schemas.microsoft.com/office/drawing/2014/main" id="{66E014DC-CB01-A85A-DFCC-0C9A31842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3450" t="-23081" r="-23257" b="-25991"/>
          <a:stretch/>
        </p:blipFill>
        <p:spPr>
          <a:xfrm>
            <a:off x="5151980" y="2594851"/>
            <a:ext cx="1537463" cy="208031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11" name="Google Shape;1582;p30">
            <a:extLst>
              <a:ext uri="{FF2B5EF4-FFF2-40B4-BE49-F238E27FC236}">
                <a16:creationId xmlns:a16="http://schemas.microsoft.com/office/drawing/2014/main" id="{FA387E76-958A-EBAD-988B-84222064DFBA}"/>
              </a:ext>
            </a:extLst>
          </p:cNvPr>
          <p:cNvSpPr txBox="1">
            <a:spLocks/>
          </p:cNvSpPr>
          <p:nvPr/>
        </p:nvSpPr>
        <p:spPr>
          <a:xfrm>
            <a:off x="1524706" y="1533822"/>
            <a:ext cx="878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/>
              <a:t>Plan, Evaluate and Review</a:t>
            </a:r>
          </a:p>
        </p:txBody>
      </p:sp>
      <p:grpSp>
        <p:nvGrpSpPr>
          <p:cNvPr id="35" name="Google Shape;1606;p30">
            <a:extLst>
              <a:ext uri="{FF2B5EF4-FFF2-40B4-BE49-F238E27FC236}">
                <a16:creationId xmlns:a16="http://schemas.microsoft.com/office/drawing/2014/main" id="{F905F26D-038C-F9AB-2CAD-B69ECD113CEF}"/>
              </a:ext>
            </a:extLst>
          </p:cNvPr>
          <p:cNvGrpSpPr/>
          <p:nvPr/>
        </p:nvGrpSpPr>
        <p:grpSpPr>
          <a:xfrm>
            <a:off x="5176562" y="4943070"/>
            <a:ext cx="1488300" cy="769513"/>
            <a:chOff x="3831856" y="3716698"/>
            <a:chExt cx="1488300" cy="769513"/>
          </a:xfrm>
        </p:grpSpPr>
        <p:sp>
          <p:nvSpPr>
            <p:cNvPr id="36" name="Google Shape;1607;p30">
              <a:extLst>
                <a:ext uri="{FF2B5EF4-FFF2-40B4-BE49-F238E27FC236}">
                  <a16:creationId xmlns:a16="http://schemas.microsoft.com/office/drawing/2014/main" id="{7655F64F-A5E8-D5D5-F2EB-7D09C445A1E2}"/>
                </a:ext>
              </a:extLst>
            </p:cNvPr>
            <p:cNvSpPr txBox="1"/>
            <p:nvPr/>
          </p:nvSpPr>
          <p:spPr>
            <a:xfrm>
              <a:off x="3831856" y="3716698"/>
              <a:ext cx="1488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Gorditas"/>
                  <a:ea typeface="Gorditas"/>
                  <a:cs typeface="Gorditas"/>
                  <a:sym typeface="Gorditas"/>
                </a:rPr>
                <a:t>SATURN</a:t>
              </a:r>
              <a:endParaRPr sz="170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endParaRPr>
            </a:p>
          </p:txBody>
        </p:sp>
        <p:sp>
          <p:nvSpPr>
            <p:cNvPr id="37" name="Google Shape;1608;p30">
              <a:extLst>
                <a:ext uri="{FF2B5EF4-FFF2-40B4-BE49-F238E27FC236}">
                  <a16:creationId xmlns:a16="http://schemas.microsoft.com/office/drawing/2014/main" id="{23EEC613-F47D-43EE-DE3D-1E41FB01C0BA}"/>
                </a:ext>
              </a:extLst>
            </p:cNvPr>
            <p:cNvSpPr txBox="1"/>
            <p:nvPr/>
          </p:nvSpPr>
          <p:spPr>
            <a:xfrm>
              <a:off x="3831856" y="4034411"/>
              <a:ext cx="1488300" cy="4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Set learning goals</a:t>
              </a:r>
              <a:endParaRPr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8" name="Google Shape;1609;p30">
            <a:extLst>
              <a:ext uri="{FF2B5EF4-FFF2-40B4-BE49-F238E27FC236}">
                <a16:creationId xmlns:a16="http://schemas.microsoft.com/office/drawing/2014/main" id="{FF1D2A6C-C197-E861-E7D6-B73EA164EE90}"/>
              </a:ext>
            </a:extLst>
          </p:cNvPr>
          <p:cNvGrpSpPr/>
          <p:nvPr/>
        </p:nvGrpSpPr>
        <p:grpSpPr>
          <a:xfrm>
            <a:off x="1861431" y="4943070"/>
            <a:ext cx="1488300" cy="769513"/>
            <a:chOff x="516725" y="3716698"/>
            <a:chExt cx="1488300" cy="769513"/>
          </a:xfrm>
        </p:grpSpPr>
        <p:sp>
          <p:nvSpPr>
            <p:cNvPr id="39" name="Google Shape;1610;p30">
              <a:extLst>
                <a:ext uri="{FF2B5EF4-FFF2-40B4-BE49-F238E27FC236}">
                  <a16:creationId xmlns:a16="http://schemas.microsoft.com/office/drawing/2014/main" id="{7DA4D4D6-C534-DB82-800B-0F4D5B273DD1}"/>
                </a:ext>
              </a:extLst>
            </p:cNvPr>
            <p:cNvSpPr txBox="1"/>
            <p:nvPr/>
          </p:nvSpPr>
          <p:spPr>
            <a:xfrm>
              <a:off x="516725" y="3716698"/>
              <a:ext cx="1488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700" dirty="0">
                  <a:solidFill>
                    <a:schemeClr val="dk1"/>
                  </a:solidFill>
                  <a:latin typeface="Gorditas"/>
                  <a:ea typeface="Gorditas"/>
                  <a:cs typeface="Gorditas"/>
                  <a:sym typeface="Gorditas"/>
                </a:rPr>
                <a:t>Web App</a:t>
              </a:r>
            </a:p>
          </p:txBody>
        </p:sp>
        <p:sp>
          <p:nvSpPr>
            <p:cNvPr id="40" name="Google Shape;1611;p30">
              <a:extLst>
                <a:ext uri="{FF2B5EF4-FFF2-40B4-BE49-F238E27FC236}">
                  <a16:creationId xmlns:a16="http://schemas.microsoft.com/office/drawing/2014/main" id="{7892046F-3B8A-93A6-DB5C-EF4C8A88C552}"/>
                </a:ext>
              </a:extLst>
            </p:cNvPr>
            <p:cNvSpPr txBox="1"/>
            <p:nvPr/>
          </p:nvSpPr>
          <p:spPr>
            <a:xfrm>
              <a:off x="516725" y="4034411"/>
              <a:ext cx="1488300" cy="4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Track Learning Progress</a:t>
              </a:r>
              <a:endParaRPr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1" name="Google Shape;1612;p30">
            <a:extLst>
              <a:ext uri="{FF2B5EF4-FFF2-40B4-BE49-F238E27FC236}">
                <a16:creationId xmlns:a16="http://schemas.microsoft.com/office/drawing/2014/main" id="{E706CF46-657C-361B-0159-A912AB363DBD}"/>
              </a:ext>
            </a:extLst>
          </p:cNvPr>
          <p:cNvGrpSpPr/>
          <p:nvPr/>
        </p:nvGrpSpPr>
        <p:grpSpPr>
          <a:xfrm>
            <a:off x="3519003" y="4943070"/>
            <a:ext cx="1488300" cy="769513"/>
            <a:chOff x="2174297" y="3716698"/>
            <a:chExt cx="1488300" cy="769513"/>
          </a:xfrm>
        </p:grpSpPr>
        <p:sp>
          <p:nvSpPr>
            <p:cNvPr id="42" name="Google Shape;1613;p30">
              <a:extLst>
                <a:ext uri="{FF2B5EF4-FFF2-40B4-BE49-F238E27FC236}">
                  <a16:creationId xmlns:a16="http://schemas.microsoft.com/office/drawing/2014/main" id="{90F2EF93-E889-CF9F-A4D1-4DAB4EE6BD3C}"/>
                </a:ext>
              </a:extLst>
            </p:cNvPr>
            <p:cNvSpPr txBox="1"/>
            <p:nvPr/>
          </p:nvSpPr>
          <p:spPr>
            <a:xfrm>
              <a:off x="2174297" y="3716698"/>
              <a:ext cx="1488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Gorditas"/>
                  <a:ea typeface="Gorditas"/>
                  <a:cs typeface="Gorditas"/>
                  <a:sym typeface="Gorditas"/>
                </a:rPr>
                <a:t>Teachers</a:t>
              </a:r>
              <a:endParaRPr sz="17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endParaRPr>
            </a:p>
          </p:txBody>
        </p:sp>
        <p:sp>
          <p:nvSpPr>
            <p:cNvPr id="43" name="Google Shape;1614;p30">
              <a:extLst>
                <a:ext uri="{FF2B5EF4-FFF2-40B4-BE49-F238E27FC236}">
                  <a16:creationId xmlns:a16="http://schemas.microsoft.com/office/drawing/2014/main" id="{955D79CC-00E6-E0C6-E09E-717B6E6EDE7A}"/>
                </a:ext>
              </a:extLst>
            </p:cNvPr>
            <p:cNvSpPr txBox="1"/>
            <p:nvPr/>
          </p:nvSpPr>
          <p:spPr>
            <a:xfrm>
              <a:off x="2174297" y="4034411"/>
              <a:ext cx="1488300" cy="4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Evaluate competencies &amp; increase quality of education</a:t>
              </a:r>
              <a:endParaRPr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4" name="Google Shape;1615;p30">
            <a:extLst>
              <a:ext uri="{FF2B5EF4-FFF2-40B4-BE49-F238E27FC236}">
                <a16:creationId xmlns:a16="http://schemas.microsoft.com/office/drawing/2014/main" id="{0AB591AD-5030-430D-8E8F-23CF9C38736F}"/>
              </a:ext>
            </a:extLst>
          </p:cNvPr>
          <p:cNvGrpSpPr/>
          <p:nvPr/>
        </p:nvGrpSpPr>
        <p:grpSpPr>
          <a:xfrm>
            <a:off x="8474754" y="4943070"/>
            <a:ext cx="1488302" cy="769513"/>
            <a:chOff x="7130048" y="3716698"/>
            <a:chExt cx="1488302" cy="769513"/>
          </a:xfrm>
        </p:grpSpPr>
        <p:sp>
          <p:nvSpPr>
            <p:cNvPr id="45" name="Google Shape;1616;p30">
              <a:extLst>
                <a:ext uri="{FF2B5EF4-FFF2-40B4-BE49-F238E27FC236}">
                  <a16:creationId xmlns:a16="http://schemas.microsoft.com/office/drawing/2014/main" id="{DA0C7D67-4EAD-BAF4-FC7E-73577B840C33}"/>
                </a:ext>
              </a:extLst>
            </p:cNvPr>
            <p:cNvSpPr txBox="1"/>
            <p:nvPr/>
          </p:nvSpPr>
          <p:spPr>
            <a:xfrm>
              <a:off x="7130048" y="3716698"/>
              <a:ext cx="1488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Gorditas"/>
                  <a:ea typeface="Gorditas"/>
                  <a:cs typeface="Gorditas"/>
                  <a:sym typeface="Gorditas"/>
                </a:rPr>
                <a:t>MERCURY</a:t>
              </a:r>
              <a:endParaRPr sz="17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endParaRPr>
            </a:p>
          </p:txBody>
        </p:sp>
        <p:sp>
          <p:nvSpPr>
            <p:cNvPr id="46" name="Google Shape;1617;p30">
              <a:extLst>
                <a:ext uri="{FF2B5EF4-FFF2-40B4-BE49-F238E27FC236}">
                  <a16:creationId xmlns:a16="http://schemas.microsoft.com/office/drawing/2014/main" id="{06519C01-CDBA-0DF4-7BA2-CE8C1AA3B943}"/>
                </a:ext>
              </a:extLst>
            </p:cNvPr>
            <p:cNvSpPr txBox="1"/>
            <p:nvPr/>
          </p:nvSpPr>
          <p:spPr>
            <a:xfrm>
              <a:off x="7130050" y="4034411"/>
              <a:ext cx="1488300" cy="4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Protect childrens privacy</a:t>
              </a:r>
              <a:endParaRPr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7" name="Google Shape;1618;p30">
            <a:extLst>
              <a:ext uri="{FF2B5EF4-FFF2-40B4-BE49-F238E27FC236}">
                <a16:creationId xmlns:a16="http://schemas.microsoft.com/office/drawing/2014/main" id="{6427EFB0-798D-FF70-F5F7-70427C2BFD87}"/>
              </a:ext>
            </a:extLst>
          </p:cNvPr>
          <p:cNvGrpSpPr/>
          <p:nvPr/>
        </p:nvGrpSpPr>
        <p:grpSpPr>
          <a:xfrm>
            <a:off x="6834120" y="4943070"/>
            <a:ext cx="1488300" cy="769513"/>
            <a:chOff x="5489414" y="3716698"/>
            <a:chExt cx="1488300" cy="769513"/>
          </a:xfrm>
        </p:grpSpPr>
        <p:sp>
          <p:nvSpPr>
            <p:cNvPr id="48" name="Google Shape;1619;p30">
              <a:extLst>
                <a:ext uri="{FF2B5EF4-FFF2-40B4-BE49-F238E27FC236}">
                  <a16:creationId xmlns:a16="http://schemas.microsoft.com/office/drawing/2014/main" id="{992B0CB0-7FD8-8E98-49D8-CAF2A5525307}"/>
                </a:ext>
              </a:extLst>
            </p:cNvPr>
            <p:cNvSpPr txBox="1"/>
            <p:nvPr/>
          </p:nvSpPr>
          <p:spPr>
            <a:xfrm>
              <a:off x="5489414" y="3716698"/>
              <a:ext cx="1488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Gorditas"/>
                  <a:ea typeface="Gorditas"/>
                  <a:cs typeface="Gorditas"/>
                  <a:sym typeface="Gorditas"/>
                </a:rPr>
                <a:t>MARS</a:t>
              </a:r>
              <a:endParaRPr sz="1700" dirty="0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endParaRPr>
            </a:p>
          </p:txBody>
        </p:sp>
        <p:sp>
          <p:nvSpPr>
            <p:cNvPr id="49" name="Google Shape;1620;p30">
              <a:extLst>
                <a:ext uri="{FF2B5EF4-FFF2-40B4-BE49-F238E27FC236}">
                  <a16:creationId xmlns:a16="http://schemas.microsoft.com/office/drawing/2014/main" id="{EA0B7F54-37DC-A4AA-1AA6-921B4E5476D5}"/>
                </a:ext>
              </a:extLst>
            </p:cNvPr>
            <p:cNvSpPr txBox="1"/>
            <p:nvPr/>
          </p:nvSpPr>
          <p:spPr>
            <a:xfrm>
              <a:off x="5489414" y="4034411"/>
              <a:ext cx="1488300" cy="4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Ease of use &amp; Time efficiency</a:t>
              </a:r>
              <a:endParaRPr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50" name="Google Shape;1621;p30">
            <a:extLst>
              <a:ext uri="{FF2B5EF4-FFF2-40B4-BE49-F238E27FC236}">
                <a16:creationId xmlns:a16="http://schemas.microsoft.com/office/drawing/2014/main" id="{ABB0C83D-6D12-6D0A-7AFE-E900FFE059EC}"/>
              </a:ext>
            </a:extLst>
          </p:cNvPr>
          <p:cNvCxnSpPr>
            <a:cxnSpLocks/>
            <a:stCxn id="39" idx="0"/>
          </p:cNvCxnSpPr>
          <p:nvPr/>
        </p:nvCxnSpPr>
        <p:spPr>
          <a:xfrm rot="5400000" flipH="1" flipV="1">
            <a:off x="3044713" y="2481570"/>
            <a:ext cx="2022369" cy="2900633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" name="Google Shape;1622;p30">
            <a:extLst>
              <a:ext uri="{FF2B5EF4-FFF2-40B4-BE49-F238E27FC236}">
                <a16:creationId xmlns:a16="http://schemas.microsoft.com/office/drawing/2014/main" id="{09B6C560-9F35-2DCB-5AC4-2CA318F57F47}"/>
              </a:ext>
            </a:extLst>
          </p:cNvPr>
          <p:cNvCxnSpPr>
            <a:cxnSpLocks/>
            <a:stCxn id="45" idx="0"/>
          </p:cNvCxnSpPr>
          <p:nvPr/>
        </p:nvCxnSpPr>
        <p:spPr>
          <a:xfrm rot="16200000" flipV="1">
            <a:off x="6886079" y="2610245"/>
            <a:ext cx="1866383" cy="2799268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" name="Google Shape;1623;p30">
            <a:extLst>
              <a:ext uri="{FF2B5EF4-FFF2-40B4-BE49-F238E27FC236}">
                <a16:creationId xmlns:a16="http://schemas.microsoft.com/office/drawing/2014/main" id="{91CE66B0-ED29-7E37-7BC9-2F81072883FC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4239915" y="3799172"/>
            <a:ext cx="1167136" cy="1120660"/>
          </a:xfrm>
          <a:prstGeom prst="bentConnector3">
            <a:avLst>
              <a:gd name="adj1" fmla="val 10161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" name="Google Shape;1624;p30">
            <a:extLst>
              <a:ext uri="{FF2B5EF4-FFF2-40B4-BE49-F238E27FC236}">
                <a16:creationId xmlns:a16="http://schemas.microsoft.com/office/drawing/2014/main" id="{911C61A9-E1F5-20A4-0F7B-F82E669A1644}"/>
              </a:ext>
            </a:extLst>
          </p:cNvPr>
          <p:cNvCxnSpPr>
            <a:cxnSpLocks/>
            <a:stCxn id="48" idx="0"/>
          </p:cNvCxnSpPr>
          <p:nvPr/>
        </p:nvCxnSpPr>
        <p:spPr>
          <a:xfrm rot="16200000" flipV="1">
            <a:off x="6557923" y="3922723"/>
            <a:ext cx="882058" cy="1158636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1625;p30">
            <a:extLst>
              <a:ext uri="{FF2B5EF4-FFF2-40B4-BE49-F238E27FC236}">
                <a16:creationId xmlns:a16="http://schemas.microsoft.com/office/drawing/2014/main" id="{6D9FB99D-C759-DABD-E28F-188E10FE00C4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5345421" y="4367778"/>
            <a:ext cx="684207" cy="46637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7517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2B414A21-E2F4-08EB-28AF-50201946AE65}"/>
              </a:ext>
            </a:extLst>
          </p:cNvPr>
          <p:cNvSpPr/>
          <p:nvPr/>
        </p:nvSpPr>
        <p:spPr>
          <a:xfrm>
            <a:off x="8087798" y="1907050"/>
            <a:ext cx="3319167" cy="4145115"/>
          </a:xfrm>
          <a:prstGeom prst="rect">
            <a:avLst/>
          </a:prstGeom>
          <a:solidFill>
            <a:srgbClr val="E7EE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98C5A6-49CB-C0AC-7F59-568F26ADF2E4}"/>
              </a:ext>
            </a:extLst>
          </p:cNvPr>
          <p:cNvSpPr/>
          <p:nvPr/>
        </p:nvSpPr>
        <p:spPr>
          <a:xfrm>
            <a:off x="4347867" y="1897783"/>
            <a:ext cx="3491075" cy="4134572"/>
          </a:xfrm>
          <a:prstGeom prst="rect">
            <a:avLst/>
          </a:prstGeom>
          <a:solidFill>
            <a:srgbClr val="E7EE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9808E4C-0A21-6CB3-0D3D-B9B583133B14}"/>
              </a:ext>
            </a:extLst>
          </p:cNvPr>
          <p:cNvSpPr/>
          <p:nvPr/>
        </p:nvSpPr>
        <p:spPr>
          <a:xfrm>
            <a:off x="745283" y="1891618"/>
            <a:ext cx="3319167" cy="4145115"/>
          </a:xfrm>
          <a:prstGeom prst="rect">
            <a:avLst/>
          </a:prstGeom>
          <a:solidFill>
            <a:srgbClr val="E7EE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Techstack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3319167" cy="3500438"/>
          </a:xfrm>
        </p:spPr>
        <p:txBody>
          <a:bodyPr rtlCol="0">
            <a:normAutofit fontScale="92500" lnSpcReduction="10000"/>
          </a:bodyPr>
          <a:lstStyle>
            <a:defPPr>
              <a:defRPr lang="de-DE"/>
            </a:defPPr>
          </a:lstStyle>
          <a:p>
            <a:pPr marL="0" indent="0" rtl="0">
              <a:buNone/>
            </a:pPr>
            <a:endParaRPr lang="de-DE" noProof="1"/>
          </a:p>
          <a:p>
            <a:pPr rtl="0"/>
            <a:endParaRPr lang="de-DE" noProof="1"/>
          </a:p>
          <a:p>
            <a:pPr rtl="0"/>
            <a:r>
              <a:rPr lang="de-DE" noProof="1"/>
              <a:t>React</a:t>
            </a:r>
          </a:p>
          <a:p>
            <a:pPr rtl="0"/>
            <a:endParaRPr lang="de-DE" noProof="1"/>
          </a:p>
          <a:p>
            <a:pPr rtl="0"/>
            <a:r>
              <a:rPr lang="de-DE" noProof="1"/>
              <a:t>Tailwind</a:t>
            </a:r>
          </a:p>
          <a:p>
            <a:pPr rtl="0"/>
            <a:endParaRPr lang="de-DE" noProof="1"/>
          </a:p>
          <a:p>
            <a:pPr rtl="0"/>
            <a:r>
              <a:rPr lang="de-DE" noProof="1"/>
              <a:t>Astro</a:t>
            </a:r>
          </a:p>
          <a:p>
            <a:pPr rtl="0"/>
            <a:endParaRPr lang="de-DE" noProof="1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69CC98A-13B9-DAED-1898-4771587898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34608" y="2085725"/>
            <a:ext cx="3527682" cy="3500438"/>
          </a:xfrm>
        </p:spPr>
        <p:txBody>
          <a:bodyPr rtlCol="0"/>
          <a:lstStyle>
            <a:defPPr>
              <a:defRPr lang="de-DE"/>
            </a:defPPr>
          </a:lstStyle>
          <a:p>
            <a:pPr marL="0" indent="0" rtl="0">
              <a:buNone/>
            </a:pPr>
            <a:endParaRPr lang="de-DE" noProof="1"/>
          </a:p>
          <a:p>
            <a:pPr marL="0" indent="0" rtl="0">
              <a:buNone/>
            </a:pPr>
            <a:br>
              <a:rPr lang="de-DE" noProof="1"/>
            </a:br>
            <a:endParaRPr lang="de-DE" noProof="1"/>
          </a:p>
          <a:p>
            <a:pPr rtl="0"/>
            <a:r>
              <a:rPr lang="de-DE" noProof="1"/>
              <a:t>Docker</a:t>
            </a:r>
          </a:p>
          <a:p>
            <a:pPr rtl="0"/>
            <a:endParaRPr lang="de-DE" noProof="1"/>
          </a:p>
          <a:p>
            <a:pPr rtl="0"/>
            <a:r>
              <a:rPr lang="de-DE" noProof="1"/>
              <a:t>Keycloak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5" name="Grafik 4" descr="Ein Bild, das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7E152466-9343-AE1A-B595-E618800B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3" y="2964020"/>
            <a:ext cx="1261958" cy="771963"/>
          </a:xfrm>
          <a:prstGeom prst="rect">
            <a:avLst/>
          </a:prstGeom>
        </p:spPr>
      </p:pic>
      <p:pic>
        <p:nvPicPr>
          <p:cNvPr id="7" name="Grafik 6" descr="Ein Bild, das Grafiken, Kreis, Kunst, Symbol enthält.&#10;&#10;Automatisch generierte Beschreibung">
            <a:extLst>
              <a:ext uri="{FF2B5EF4-FFF2-40B4-BE49-F238E27FC236}">
                <a16:creationId xmlns:a16="http://schemas.microsoft.com/office/drawing/2014/main" id="{E22869BA-4A79-4873-7E7F-09BD4E07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9" y="2982596"/>
            <a:ext cx="712799" cy="619825"/>
          </a:xfrm>
          <a:prstGeom prst="rect">
            <a:avLst/>
          </a:prstGeom>
        </p:spPr>
      </p:pic>
      <p:pic>
        <p:nvPicPr>
          <p:cNvPr id="13" name="Grafik 12" descr="Ein Bild, das Grafiken, Grafikdesign, Kreativität, Design enthält.&#10;&#10;Automatisch generierte Beschreibung">
            <a:extLst>
              <a:ext uri="{FF2B5EF4-FFF2-40B4-BE49-F238E27FC236}">
                <a16:creationId xmlns:a16="http://schemas.microsoft.com/office/drawing/2014/main" id="{F79FC19D-347E-0ACF-074E-FD9E6995C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28" y="4046385"/>
            <a:ext cx="921065" cy="55263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89675FE-2318-97AF-9906-C8C5A3727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3025" y="5042988"/>
            <a:ext cx="1852700" cy="610735"/>
          </a:xfrm>
          <a:prstGeom prst="rect">
            <a:avLst/>
          </a:prstGeom>
        </p:spPr>
      </p:pic>
      <p:pic>
        <p:nvPicPr>
          <p:cNvPr id="19" name="Grafik 18" descr="Ein Bild, das Symbol, Grafiken, Clipart, Design enthält.&#10;&#10;Automatisch generierte Beschreibung">
            <a:extLst>
              <a:ext uri="{FF2B5EF4-FFF2-40B4-BE49-F238E27FC236}">
                <a16:creationId xmlns:a16="http://schemas.microsoft.com/office/drawing/2014/main" id="{FE21495F-21B0-C491-F600-D05F7F314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3764" y="2938835"/>
            <a:ext cx="1040772" cy="1040772"/>
          </a:xfrm>
          <a:prstGeom prst="rect">
            <a:avLst/>
          </a:prstGeom>
        </p:spPr>
      </p:pic>
      <p:pic>
        <p:nvPicPr>
          <p:cNvPr id="23" name="Grafik 22" descr="Ein Bild, das Schrift, Grafiken, Text, Logo enthält.&#10;&#10;Automatisch generierte Beschreibung">
            <a:extLst>
              <a:ext uri="{FF2B5EF4-FFF2-40B4-BE49-F238E27FC236}">
                <a16:creationId xmlns:a16="http://schemas.microsoft.com/office/drawing/2014/main" id="{A41AD6AC-43C4-9903-0D6C-5BA49B9852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364" y="4360428"/>
            <a:ext cx="1654996" cy="477191"/>
          </a:xfrm>
          <a:prstGeom prst="rect">
            <a:avLst/>
          </a:prstGeom>
        </p:spPr>
      </p:pic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09235605-0305-D8E3-70A7-840A23470CCD}"/>
              </a:ext>
            </a:extLst>
          </p:cNvPr>
          <p:cNvSpPr txBox="1">
            <a:spLocks/>
          </p:cNvSpPr>
          <p:nvPr/>
        </p:nvSpPr>
        <p:spPr>
          <a:xfrm>
            <a:off x="4524968" y="2153285"/>
            <a:ext cx="3319167" cy="35004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noProof="1"/>
          </a:p>
          <a:p>
            <a:endParaRPr lang="de-AT" noProof="1"/>
          </a:p>
          <a:p>
            <a:r>
              <a:rPr lang="de-AT" noProof="1"/>
              <a:t>Node.js</a:t>
            </a:r>
          </a:p>
          <a:p>
            <a:endParaRPr lang="de-AT" noProof="1"/>
          </a:p>
          <a:p>
            <a:r>
              <a:rPr lang="de-AT" noProof="1"/>
              <a:t>Express</a:t>
            </a:r>
          </a:p>
          <a:p>
            <a:endParaRPr lang="de-AT" noProof="1"/>
          </a:p>
          <a:p>
            <a:r>
              <a:rPr lang="de-AT" noProof="1"/>
              <a:t>PostgreSQL</a:t>
            </a:r>
          </a:p>
          <a:p>
            <a:endParaRPr lang="de-AT" noProof="1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6EBAE50-5EA7-FB77-87A5-3A46720B94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95404" y="4934279"/>
            <a:ext cx="782789" cy="807252"/>
          </a:xfrm>
          <a:prstGeom prst="rect">
            <a:avLst/>
          </a:prstGeom>
        </p:spPr>
      </p:pic>
      <p:pic>
        <p:nvPicPr>
          <p:cNvPr id="11" name="Grafik 10" descr="Ein Bild, das Schrift, Text, Grafiken, Kalligrafie enthält.&#10;&#10;Automatisch generierte Beschreibung">
            <a:extLst>
              <a:ext uri="{FF2B5EF4-FFF2-40B4-BE49-F238E27FC236}">
                <a16:creationId xmlns:a16="http://schemas.microsoft.com/office/drawing/2014/main" id="{42AF9A99-2D2F-9516-279C-9809081952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9095" y="3970340"/>
            <a:ext cx="2219848" cy="67311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1CA4714-3085-2829-99FC-093D4A14F3AC}"/>
              </a:ext>
            </a:extLst>
          </p:cNvPr>
          <p:cNvSpPr txBox="1"/>
          <p:nvPr/>
        </p:nvSpPr>
        <p:spPr>
          <a:xfrm>
            <a:off x="8122359" y="2102093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Containerisation &amp; Authentication</a:t>
            </a:r>
          </a:p>
          <a:p>
            <a:endParaRPr lang="de-AT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75E34A2-A295-B747-0A58-330807CFC25C}"/>
              </a:ext>
            </a:extLst>
          </p:cNvPr>
          <p:cNvSpPr txBox="1"/>
          <p:nvPr/>
        </p:nvSpPr>
        <p:spPr>
          <a:xfrm>
            <a:off x="5499302" y="208333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Backend</a:t>
            </a:r>
          </a:p>
          <a:p>
            <a:endParaRPr lang="de-AT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EB21C1-CE4C-1A0D-77AC-BCC3EAA89BD1}"/>
              </a:ext>
            </a:extLst>
          </p:cNvPr>
          <p:cNvSpPr txBox="1"/>
          <p:nvPr/>
        </p:nvSpPr>
        <p:spPr>
          <a:xfrm>
            <a:off x="1761656" y="2102092"/>
            <a:ext cx="104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Frontend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6449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Demo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 rtl="0"/>
              <a:t>8</a:t>
            </a:fld>
            <a:endParaRPr lang="de-DE" dirty="0"/>
          </a:p>
        </p:txBody>
      </p:sp>
      <p:pic>
        <p:nvPicPr>
          <p:cNvPr id="45" name="Bildplatzhalter 15">
            <a:extLst>
              <a:ext uri="{FF2B5EF4-FFF2-40B4-BE49-F238E27FC236}">
                <a16:creationId xmlns:a16="http://schemas.microsoft.com/office/drawing/2014/main" id="{0A9B2A6F-2F25-EB8F-037F-46B56386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3450" t="-23081" r="-23257" b="-25991"/>
          <a:stretch/>
        </p:blipFill>
        <p:spPr>
          <a:xfrm>
            <a:off x="8957655" y="1572138"/>
            <a:ext cx="3033527" cy="4104614"/>
          </a:xfrm>
          <a:prstGeom prst="rect">
            <a:avLst/>
          </a:prstGeom>
        </p:spPr>
      </p:pic>
      <p:grpSp>
        <p:nvGrpSpPr>
          <p:cNvPr id="13" name="Google Shape;3644;p50">
            <a:extLst>
              <a:ext uri="{FF2B5EF4-FFF2-40B4-BE49-F238E27FC236}">
                <a16:creationId xmlns:a16="http://schemas.microsoft.com/office/drawing/2014/main" id="{A972DB28-8F4A-EDB9-9614-CC09B00BD2B8}"/>
              </a:ext>
            </a:extLst>
          </p:cNvPr>
          <p:cNvGrpSpPr/>
          <p:nvPr/>
        </p:nvGrpSpPr>
        <p:grpSpPr>
          <a:xfrm flipH="1">
            <a:off x="410633" y="3671466"/>
            <a:ext cx="6578514" cy="1023300"/>
            <a:chOff x="4450119" y="3213587"/>
            <a:chExt cx="3782773" cy="444730"/>
          </a:xfrm>
        </p:grpSpPr>
        <p:sp>
          <p:nvSpPr>
            <p:cNvPr id="14" name="Google Shape;3645;p50">
              <a:extLst>
                <a:ext uri="{FF2B5EF4-FFF2-40B4-BE49-F238E27FC236}">
                  <a16:creationId xmlns:a16="http://schemas.microsoft.com/office/drawing/2014/main" id="{C35033E7-AE86-A3CB-BCCE-840A468489A8}"/>
                </a:ext>
              </a:extLst>
            </p:cNvPr>
            <p:cNvSpPr/>
            <p:nvPr/>
          </p:nvSpPr>
          <p:spPr>
            <a:xfrm>
              <a:off x="7262449" y="3252585"/>
              <a:ext cx="305982" cy="14249"/>
            </a:xfrm>
            <a:custGeom>
              <a:avLst/>
              <a:gdLst/>
              <a:ahLst/>
              <a:cxnLst/>
              <a:rect l="l" t="t" r="r" b="b"/>
              <a:pathLst>
                <a:path w="334" h="16" extrusionOk="0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334" y="16"/>
                    <a:pt x="334" y="16"/>
                    <a:pt x="334" y="16"/>
                  </a:cubicBezTo>
                  <a:cubicBezTo>
                    <a:pt x="334" y="7"/>
                    <a:pt x="327" y="0"/>
                    <a:pt x="318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46;p50">
              <a:extLst>
                <a:ext uri="{FF2B5EF4-FFF2-40B4-BE49-F238E27FC236}">
                  <a16:creationId xmlns:a16="http://schemas.microsoft.com/office/drawing/2014/main" id="{8F6E9D7C-0AE6-3EE6-F4F8-648AA6247646}"/>
                </a:ext>
              </a:extLst>
            </p:cNvPr>
            <p:cNvSpPr/>
            <p:nvPr/>
          </p:nvSpPr>
          <p:spPr>
            <a:xfrm>
              <a:off x="4840095" y="3527817"/>
              <a:ext cx="1347000" cy="9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47;p50">
              <a:extLst>
                <a:ext uri="{FF2B5EF4-FFF2-40B4-BE49-F238E27FC236}">
                  <a16:creationId xmlns:a16="http://schemas.microsoft.com/office/drawing/2014/main" id="{6107307E-ACA2-1384-968B-0C48512642DA}"/>
                </a:ext>
              </a:extLst>
            </p:cNvPr>
            <p:cNvSpPr/>
            <p:nvPr/>
          </p:nvSpPr>
          <p:spPr>
            <a:xfrm>
              <a:off x="4840095" y="3479070"/>
              <a:ext cx="1347000" cy="97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48;p50">
              <a:extLst>
                <a:ext uri="{FF2B5EF4-FFF2-40B4-BE49-F238E27FC236}">
                  <a16:creationId xmlns:a16="http://schemas.microsoft.com/office/drawing/2014/main" id="{30DE9D86-1398-EF5B-BB1C-969AD8B54CD2}"/>
                </a:ext>
              </a:extLst>
            </p:cNvPr>
            <p:cNvSpPr/>
            <p:nvPr/>
          </p:nvSpPr>
          <p:spPr>
            <a:xfrm>
              <a:off x="6016024" y="3533817"/>
              <a:ext cx="1254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49;p50">
              <a:extLst>
                <a:ext uri="{FF2B5EF4-FFF2-40B4-BE49-F238E27FC236}">
                  <a16:creationId xmlns:a16="http://schemas.microsoft.com/office/drawing/2014/main" id="{8B755204-3839-7F51-B92E-BD5D2C0A8F58}"/>
                </a:ext>
              </a:extLst>
            </p:cNvPr>
            <p:cNvSpPr/>
            <p:nvPr/>
          </p:nvSpPr>
          <p:spPr>
            <a:xfrm>
              <a:off x="6031773" y="3549566"/>
              <a:ext cx="93600" cy="9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650;p50">
              <a:extLst>
                <a:ext uri="{FF2B5EF4-FFF2-40B4-BE49-F238E27FC236}">
                  <a16:creationId xmlns:a16="http://schemas.microsoft.com/office/drawing/2014/main" id="{6FB9BC15-1007-D055-B7C4-8FA049A48263}"/>
                </a:ext>
              </a:extLst>
            </p:cNvPr>
            <p:cNvSpPr/>
            <p:nvPr/>
          </p:nvSpPr>
          <p:spPr>
            <a:xfrm>
              <a:off x="6031773" y="3549566"/>
              <a:ext cx="58496" cy="93744"/>
            </a:xfrm>
            <a:custGeom>
              <a:avLst/>
              <a:gdLst/>
              <a:ahLst/>
              <a:cxnLst/>
              <a:rect l="l" t="t" r="r" b="b"/>
              <a:pathLst>
                <a:path w="64" h="102" extrusionOk="0">
                  <a:moveTo>
                    <a:pt x="51" y="0"/>
                  </a:moveTo>
                  <a:cubicBezTo>
                    <a:pt x="55" y="0"/>
                    <a:pt x="60" y="0"/>
                    <a:pt x="64" y="2"/>
                  </a:cubicBezTo>
                  <a:cubicBezTo>
                    <a:pt x="43" y="7"/>
                    <a:pt x="27" y="27"/>
                    <a:pt x="27" y="51"/>
                  </a:cubicBezTo>
                  <a:cubicBezTo>
                    <a:pt x="27" y="74"/>
                    <a:pt x="43" y="94"/>
                    <a:pt x="64" y="100"/>
                  </a:cubicBezTo>
                  <a:cubicBezTo>
                    <a:pt x="60" y="101"/>
                    <a:pt x="55" y="102"/>
                    <a:pt x="51" y="102"/>
                  </a:cubicBez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651;p50">
              <a:extLst>
                <a:ext uri="{FF2B5EF4-FFF2-40B4-BE49-F238E27FC236}">
                  <a16:creationId xmlns:a16="http://schemas.microsoft.com/office/drawing/2014/main" id="{8A0255BC-C25A-1321-369A-AB8D120FBB30}"/>
                </a:ext>
              </a:extLst>
            </p:cNvPr>
            <p:cNvSpPr/>
            <p:nvPr/>
          </p:nvSpPr>
          <p:spPr>
            <a:xfrm>
              <a:off x="5841285" y="353381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652;p50">
              <a:extLst>
                <a:ext uri="{FF2B5EF4-FFF2-40B4-BE49-F238E27FC236}">
                  <a16:creationId xmlns:a16="http://schemas.microsoft.com/office/drawing/2014/main" id="{B831320A-7601-2ECF-146A-C13FEDA56492}"/>
                </a:ext>
              </a:extLst>
            </p:cNvPr>
            <p:cNvSpPr/>
            <p:nvPr/>
          </p:nvSpPr>
          <p:spPr>
            <a:xfrm>
              <a:off x="5856284" y="3549566"/>
              <a:ext cx="93600" cy="9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653;p50">
              <a:extLst>
                <a:ext uri="{FF2B5EF4-FFF2-40B4-BE49-F238E27FC236}">
                  <a16:creationId xmlns:a16="http://schemas.microsoft.com/office/drawing/2014/main" id="{A28812F9-DC4D-2BD6-4872-21F3F2F4E7C0}"/>
                </a:ext>
              </a:extLst>
            </p:cNvPr>
            <p:cNvSpPr/>
            <p:nvPr/>
          </p:nvSpPr>
          <p:spPr>
            <a:xfrm>
              <a:off x="5856284" y="3549566"/>
              <a:ext cx="59247" cy="93744"/>
            </a:xfrm>
            <a:custGeom>
              <a:avLst/>
              <a:gdLst/>
              <a:ahLst/>
              <a:cxnLst/>
              <a:rect l="l" t="t" r="r" b="b"/>
              <a:pathLst>
                <a:path w="64" h="102" extrusionOk="0">
                  <a:moveTo>
                    <a:pt x="51" y="0"/>
                  </a:moveTo>
                  <a:cubicBezTo>
                    <a:pt x="56" y="0"/>
                    <a:pt x="60" y="0"/>
                    <a:pt x="64" y="2"/>
                  </a:cubicBezTo>
                  <a:cubicBezTo>
                    <a:pt x="43" y="7"/>
                    <a:pt x="27" y="27"/>
                    <a:pt x="27" y="51"/>
                  </a:cubicBezTo>
                  <a:cubicBezTo>
                    <a:pt x="27" y="74"/>
                    <a:pt x="43" y="94"/>
                    <a:pt x="64" y="100"/>
                  </a:cubicBezTo>
                  <a:cubicBezTo>
                    <a:pt x="60" y="101"/>
                    <a:pt x="56" y="102"/>
                    <a:pt x="51" y="102"/>
                  </a:cubicBez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54;p50">
              <a:extLst>
                <a:ext uri="{FF2B5EF4-FFF2-40B4-BE49-F238E27FC236}">
                  <a16:creationId xmlns:a16="http://schemas.microsoft.com/office/drawing/2014/main" id="{96575C43-DB7D-1D5D-35CE-612D6A110CF5}"/>
                </a:ext>
              </a:extLst>
            </p:cNvPr>
            <p:cNvSpPr/>
            <p:nvPr/>
          </p:nvSpPr>
          <p:spPr>
            <a:xfrm>
              <a:off x="5089830" y="3533817"/>
              <a:ext cx="1236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655;p50">
              <a:extLst>
                <a:ext uri="{FF2B5EF4-FFF2-40B4-BE49-F238E27FC236}">
                  <a16:creationId xmlns:a16="http://schemas.microsoft.com/office/drawing/2014/main" id="{82621209-7705-467D-C34E-AFE065A8B637}"/>
                </a:ext>
              </a:extLst>
            </p:cNvPr>
            <p:cNvSpPr/>
            <p:nvPr/>
          </p:nvSpPr>
          <p:spPr>
            <a:xfrm>
              <a:off x="5104079" y="3549566"/>
              <a:ext cx="93600" cy="9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656;p50">
              <a:extLst>
                <a:ext uri="{FF2B5EF4-FFF2-40B4-BE49-F238E27FC236}">
                  <a16:creationId xmlns:a16="http://schemas.microsoft.com/office/drawing/2014/main" id="{7DD5A3C4-73EB-0190-E21C-C479B1D10471}"/>
                </a:ext>
              </a:extLst>
            </p:cNvPr>
            <p:cNvSpPr/>
            <p:nvPr/>
          </p:nvSpPr>
          <p:spPr>
            <a:xfrm>
              <a:off x="5104079" y="3549566"/>
              <a:ext cx="59996" cy="93744"/>
            </a:xfrm>
            <a:custGeom>
              <a:avLst/>
              <a:gdLst/>
              <a:ahLst/>
              <a:cxnLst/>
              <a:rect l="l" t="t" r="r" b="b"/>
              <a:pathLst>
                <a:path w="65" h="102" extrusionOk="0">
                  <a:moveTo>
                    <a:pt x="51" y="0"/>
                  </a:moveTo>
                  <a:cubicBezTo>
                    <a:pt x="56" y="0"/>
                    <a:pt x="60" y="0"/>
                    <a:pt x="65" y="2"/>
                  </a:cubicBezTo>
                  <a:cubicBezTo>
                    <a:pt x="43" y="7"/>
                    <a:pt x="27" y="27"/>
                    <a:pt x="27" y="51"/>
                  </a:cubicBezTo>
                  <a:cubicBezTo>
                    <a:pt x="27" y="74"/>
                    <a:pt x="43" y="94"/>
                    <a:pt x="65" y="100"/>
                  </a:cubicBezTo>
                  <a:cubicBezTo>
                    <a:pt x="60" y="101"/>
                    <a:pt x="56" y="102"/>
                    <a:pt x="51" y="102"/>
                  </a:cubicBez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657;p50">
              <a:extLst>
                <a:ext uri="{FF2B5EF4-FFF2-40B4-BE49-F238E27FC236}">
                  <a16:creationId xmlns:a16="http://schemas.microsoft.com/office/drawing/2014/main" id="{E07AFBF6-728A-F8E9-283F-96A6F8434211}"/>
                </a:ext>
              </a:extLst>
            </p:cNvPr>
            <p:cNvSpPr/>
            <p:nvPr/>
          </p:nvSpPr>
          <p:spPr>
            <a:xfrm>
              <a:off x="4914341" y="3533817"/>
              <a:ext cx="1236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658;p50">
              <a:extLst>
                <a:ext uri="{FF2B5EF4-FFF2-40B4-BE49-F238E27FC236}">
                  <a16:creationId xmlns:a16="http://schemas.microsoft.com/office/drawing/2014/main" id="{3EB8B954-AF93-58AC-39E6-056AFFDBC490}"/>
                </a:ext>
              </a:extLst>
            </p:cNvPr>
            <p:cNvSpPr/>
            <p:nvPr/>
          </p:nvSpPr>
          <p:spPr>
            <a:xfrm>
              <a:off x="4929340" y="3549566"/>
              <a:ext cx="93000" cy="9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59;p50">
              <a:extLst>
                <a:ext uri="{FF2B5EF4-FFF2-40B4-BE49-F238E27FC236}">
                  <a16:creationId xmlns:a16="http://schemas.microsoft.com/office/drawing/2014/main" id="{61CB9BAC-B544-15DE-B247-D914532488DA}"/>
                </a:ext>
              </a:extLst>
            </p:cNvPr>
            <p:cNvSpPr/>
            <p:nvPr/>
          </p:nvSpPr>
          <p:spPr>
            <a:xfrm>
              <a:off x="4929340" y="3549566"/>
              <a:ext cx="59247" cy="93744"/>
            </a:xfrm>
            <a:custGeom>
              <a:avLst/>
              <a:gdLst/>
              <a:ahLst/>
              <a:cxnLst/>
              <a:rect l="l" t="t" r="r" b="b"/>
              <a:pathLst>
                <a:path w="65" h="102" extrusionOk="0">
                  <a:moveTo>
                    <a:pt x="51" y="0"/>
                  </a:moveTo>
                  <a:cubicBezTo>
                    <a:pt x="56" y="0"/>
                    <a:pt x="61" y="0"/>
                    <a:pt x="65" y="2"/>
                  </a:cubicBezTo>
                  <a:cubicBezTo>
                    <a:pt x="43" y="7"/>
                    <a:pt x="27" y="27"/>
                    <a:pt x="27" y="51"/>
                  </a:cubicBezTo>
                  <a:cubicBezTo>
                    <a:pt x="27" y="74"/>
                    <a:pt x="43" y="94"/>
                    <a:pt x="65" y="100"/>
                  </a:cubicBezTo>
                  <a:cubicBezTo>
                    <a:pt x="61" y="101"/>
                    <a:pt x="56" y="102"/>
                    <a:pt x="51" y="102"/>
                  </a:cubicBez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660;p50">
              <a:extLst>
                <a:ext uri="{FF2B5EF4-FFF2-40B4-BE49-F238E27FC236}">
                  <a16:creationId xmlns:a16="http://schemas.microsoft.com/office/drawing/2014/main" id="{0A81BD66-53AD-40FA-0733-7235F5C5A110}"/>
                </a:ext>
              </a:extLst>
            </p:cNvPr>
            <p:cNvSpPr/>
            <p:nvPr/>
          </p:nvSpPr>
          <p:spPr>
            <a:xfrm>
              <a:off x="4450119" y="3229336"/>
              <a:ext cx="1964883" cy="401225"/>
            </a:xfrm>
            <a:custGeom>
              <a:avLst/>
              <a:gdLst/>
              <a:ahLst/>
              <a:cxnLst/>
              <a:rect l="l" t="t" r="r" b="b"/>
              <a:pathLst>
                <a:path w="2142" h="437" extrusionOk="0">
                  <a:moveTo>
                    <a:pt x="33" y="394"/>
                  </a:moveTo>
                  <a:cubicBezTo>
                    <a:pt x="33" y="394"/>
                    <a:pt x="33" y="394"/>
                    <a:pt x="33" y="394"/>
                  </a:cubicBezTo>
                  <a:cubicBezTo>
                    <a:pt x="64" y="422"/>
                    <a:pt x="103" y="437"/>
                    <a:pt x="144" y="437"/>
                  </a:cubicBezTo>
                  <a:cubicBezTo>
                    <a:pt x="2142" y="437"/>
                    <a:pt x="2142" y="437"/>
                    <a:pt x="2142" y="437"/>
                  </a:cubicBezTo>
                  <a:cubicBezTo>
                    <a:pt x="2142" y="0"/>
                    <a:pt x="2142" y="0"/>
                    <a:pt x="2142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772" y="0"/>
                    <a:pt x="676" y="20"/>
                    <a:pt x="587" y="58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51" y="289"/>
                    <a:pt x="51" y="289"/>
                    <a:pt x="51" y="289"/>
                  </a:cubicBezTo>
                  <a:cubicBezTo>
                    <a:pt x="9" y="307"/>
                    <a:pt x="0" y="363"/>
                    <a:pt x="33" y="394"/>
                  </a:cubicBezTo>
                  <a:close/>
                  <a:moveTo>
                    <a:pt x="1528" y="378"/>
                  </a:moveTo>
                  <a:cubicBezTo>
                    <a:pt x="1528" y="361"/>
                    <a:pt x="1542" y="347"/>
                    <a:pt x="1559" y="347"/>
                  </a:cubicBezTo>
                  <a:cubicBezTo>
                    <a:pt x="1800" y="347"/>
                    <a:pt x="1800" y="347"/>
                    <a:pt x="1800" y="347"/>
                  </a:cubicBezTo>
                  <a:cubicBezTo>
                    <a:pt x="1817" y="347"/>
                    <a:pt x="1830" y="361"/>
                    <a:pt x="1830" y="378"/>
                  </a:cubicBezTo>
                  <a:cubicBezTo>
                    <a:pt x="1830" y="395"/>
                    <a:pt x="1817" y="409"/>
                    <a:pt x="1800" y="409"/>
                  </a:cubicBezTo>
                  <a:cubicBezTo>
                    <a:pt x="1559" y="409"/>
                    <a:pt x="1559" y="409"/>
                    <a:pt x="1559" y="409"/>
                  </a:cubicBezTo>
                  <a:cubicBezTo>
                    <a:pt x="1542" y="409"/>
                    <a:pt x="1528" y="395"/>
                    <a:pt x="1528" y="378"/>
                  </a:cubicBezTo>
                  <a:close/>
                  <a:moveTo>
                    <a:pt x="518" y="378"/>
                  </a:moveTo>
                  <a:cubicBezTo>
                    <a:pt x="518" y="361"/>
                    <a:pt x="532" y="347"/>
                    <a:pt x="549" y="347"/>
                  </a:cubicBezTo>
                  <a:cubicBezTo>
                    <a:pt x="789" y="347"/>
                    <a:pt x="789" y="347"/>
                    <a:pt x="789" y="347"/>
                  </a:cubicBezTo>
                  <a:cubicBezTo>
                    <a:pt x="806" y="347"/>
                    <a:pt x="820" y="361"/>
                    <a:pt x="820" y="378"/>
                  </a:cubicBezTo>
                  <a:cubicBezTo>
                    <a:pt x="820" y="395"/>
                    <a:pt x="806" y="409"/>
                    <a:pt x="789" y="409"/>
                  </a:cubicBezTo>
                  <a:cubicBezTo>
                    <a:pt x="549" y="409"/>
                    <a:pt x="549" y="409"/>
                    <a:pt x="549" y="409"/>
                  </a:cubicBezTo>
                  <a:cubicBezTo>
                    <a:pt x="532" y="409"/>
                    <a:pt x="518" y="395"/>
                    <a:pt x="518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661;p50">
              <a:extLst>
                <a:ext uri="{FF2B5EF4-FFF2-40B4-BE49-F238E27FC236}">
                  <a16:creationId xmlns:a16="http://schemas.microsoft.com/office/drawing/2014/main" id="{41ECE5F4-B79B-7EEB-8A7D-D006F7DF0B91}"/>
                </a:ext>
              </a:extLst>
            </p:cNvPr>
            <p:cNvSpPr/>
            <p:nvPr/>
          </p:nvSpPr>
          <p:spPr>
            <a:xfrm>
              <a:off x="4832596" y="3572814"/>
              <a:ext cx="275983" cy="56996"/>
            </a:xfrm>
            <a:custGeom>
              <a:avLst/>
              <a:gdLst/>
              <a:ahLst/>
              <a:cxnLst/>
              <a:rect l="l" t="t" r="r" b="b"/>
              <a:pathLst>
                <a:path w="301" h="62" extrusionOk="0">
                  <a:moveTo>
                    <a:pt x="271" y="62"/>
                  </a:moveTo>
                  <a:cubicBezTo>
                    <a:pt x="30" y="62"/>
                    <a:pt x="30" y="62"/>
                    <a:pt x="30" y="62"/>
                  </a:cubicBezTo>
                  <a:cubicBezTo>
                    <a:pt x="13" y="62"/>
                    <a:pt x="0" y="48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1"/>
                    <a:pt x="101" y="2"/>
                    <a:pt x="101" y="4"/>
                  </a:cubicBezTo>
                  <a:cubicBezTo>
                    <a:pt x="101" y="21"/>
                    <a:pt x="115" y="35"/>
                    <a:pt x="132" y="35"/>
                  </a:cubicBezTo>
                  <a:cubicBezTo>
                    <a:pt x="301" y="35"/>
                    <a:pt x="301" y="35"/>
                    <a:pt x="301" y="35"/>
                  </a:cubicBezTo>
                  <a:cubicBezTo>
                    <a:pt x="299" y="50"/>
                    <a:pt x="286" y="62"/>
                    <a:pt x="271" y="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662;p50">
              <a:extLst>
                <a:ext uri="{FF2B5EF4-FFF2-40B4-BE49-F238E27FC236}">
                  <a16:creationId xmlns:a16="http://schemas.microsoft.com/office/drawing/2014/main" id="{D4F807B8-06C9-42EA-90DA-B5D0EF9BF7E9}"/>
                </a:ext>
              </a:extLst>
            </p:cNvPr>
            <p:cNvSpPr/>
            <p:nvPr/>
          </p:nvSpPr>
          <p:spPr>
            <a:xfrm>
              <a:off x="5759540" y="3572814"/>
              <a:ext cx="276733" cy="56996"/>
            </a:xfrm>
            <a:custGeom>
              <a:avLst/>
              <a:gdLst/>
              <a:ahLst/>
              <a:cxnLst/>
              <a:rect l="l" t="t" r="r" b="b"/>
              <a:pathLst>
                <a:path w="302" h="62" extrusionOk="0">
                  <a:moveTo>
                    <a:pt x="271" y="62"/>
                  </a:moveTo>
                  <a:cubicBezTo>
                    <a:pt x="31" y="62"/>
                    <a:pt x="31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1"/>
                    <a:pt x="101" y="2"/>
                    <a:pt x="101" y="4"/>
                  </a:cubicBezTo>
                  <a:cubicBezTo>
                    <a:pt x="101" y="21"/>
                    <a:pt x="115" y="35"/>
                    <a:pt x="132" y="35"/>
                  </a:cubicBezTo>
                  <a:cubicBezTo>
                    <a:pt x="302" y="35"/>
                    <a:pt x="302" y="35"/>
                    <a:pt x="302" y="35"/>
                  </a:cubicBezTo>
                  <a:cubicBezTo>
                    <a:pt x="300" y="50"/>
                    <a:pt x="287" y="62"/>
                    <a:pt x="271" y="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663;p50">
              <a:extLst>
                <a:ext uri="{FF2B5EF4-FFF2-40B4-BE49-F238E27FC236}">
                  <a16:creationId xmlns:a16="http://schemas.microsoft.com/office/drawing/2014/main" id="{7D532738-6686-92C7-0FC5-95FE28604179}"/>
                </a:ext>
              </a:extLst>
            </p:cNvPr>
            <p:cNvSpPr/>
            <p:nvPr/>
          </p:nvSpPr>
          <p:spPr>
            <a:xfrm>
              <a:off x="5034334" y="3229336"/>
              <a:ext cx="1380668" cy="35998"/>
            </a:xfrm>
            <a:custGeom>
              <a:avLst/>
              <a:gdLst/>
              <a:ahLst/>
              <a:cxnLst/>
              <a:rect l="l" t="t" r="r" b="b"/>
              <a:pathLst>
                <a:path w="1505" h="39" extrusionOk="0">
                  <a:moveTo>
                    <a:pt x="131" y="27"/>
                  </a:moveTo>
                  <a:cubicBezTo>
                    <a:pt x="87" y="27"/>
                    <a:pt x="43" y="31"/>
                    <a:pt x="0" y="39"/>
                  </a:cubicBezTo>
                  <a:cubicBezTo>
                    <a:pt x="75" y="13"/>
                    <a:pt x="153" y="0"/>
                    <a:pt x="232" y="0"/>
                  </a:cubicBezTo>
                  <a:cubicBezTo>
                    <a:pt x="1505" y="0"/>
                    <a:pt x="1505" y="0"/>
                    <a:pt x="1505" y="0"/>
                  </a:cubicBezTo>
                  <a:cubicBezTo>
                    <a:pt x="1505" y="27"/>
                    <a:pt x="1505" y="27"/>
                    <a:pt x="1505" y="27"/>
                  </a:cubicBezTo>
                  <a:lnTo>
                    <a:pt x="131" y="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664;p50">
              <a:extLst>
                <a:ext uri="{FF2B5EF4-FFF2-40B4-BE49-F238E27FC236}">
                  <a16:creationId xmlns:a16="http://schemas.microsoft.com/office/drawing/2014/main" id="{277CF267-8BAE-3974-F629-192C88CDE084}"/>
                </a:ext>
              </a:extLst>
            </p:cNvPr>
            <p:cNvSpPr/>
            <p:nvPr/>
          </p:nvSpPr>
          <p:spPr>
            <a:xfrm>
              <a:off x="5189574" y="3270583"/>
              <a:ext cx="1117433" cy="86995"/>
            </a:xfrm>
            <a:custGeom>
              <a:avLst/>
              <a:gdLst/>
              <a:ahLst/>
              <a:cxnLst/>
              <a:rect l="l" t="t" r="r" b="b"/>
              <a:pathLst>
                <a:path w="1218" h="95" extrusionOk="0">
                  <a:moveTo>
                    <a:pt x="16" y="95"/>
                  </a:moveTo>
                  <a:cubicBezTo>
                    <a:pt x="1202" y="95"/>
                    <a:pt x="1202" y="95"/>
                    <a:pt x="1202" y="95"/>
                  </a:cubicBezTo>
                  <a:cubicBezTo>
                    <a:pt x="1211" y="95"/>
                    <a:pt x="1218" y="88"/>
                    <a:pt x="1218" y="80"/>
                  </a:cubicBezTo>
                  <a:cubicBezTo>
                    <a:pt x="1218" y="15"/>
                    <a:pt x="1218" y="15"/>
                    <a:pt x="1218" y="15"/>
                  </a:cubicBezTo>
                  <a:cubicBezTo>
                    <a:pt x="1218" y="7"/>
                    <a:pt x="1211" y="0"/>
                    <a:pt x="120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7" y="95"/>
                    <a:pt x="16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665;p50">
              <a:extLst>
                <a:ext uri="{FF2B5EF4-FFF2-40B4-BE49-F238E27FC236}">
                  <a16:creationId xmlns:a16="http://schemas.microsoft.com/office/drawing/2014/main" id="{E3827314-347C-8A83-37D8-76037FDE7A13}"/>
                </a:ext>
              </a:extLst>
            </p:cNvPr>
            <p:cNvSpPr/>
            <p:nvPr/>
          </p:nvSpPr>
          <p:spPr>
            <a:xfrm>
              <a:off x="5221072" y="3396489"/>
              <a:ext cx="27749" cy="8250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37" y="11"/>
                  </a:moveTo>
                  <a:lnTo>
                    <a:pt x="11" y="11"/>
                  </a:lnTo>
                  <a:lnTo>
                    <a:pt x="0" y="0"/>
                  </a:lnTo>
                  <a:lnTo>
                    <a:pt x="25" y="0"/>
                  </a:lnTo>
                  <a:lnTo>
                    <a:pt x="37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666;p50">
              <a:extLst>
                <a:ext uri="{FF2B5EF4-FFF2-40B4-BE49-F238E27FC236}">
                  <a16:creationId xmlns:a16="http://schemas.microsoft.com/office/drawing/2014/main" id="{20AE8E15-A97E-1D4A-C27A-8A25D9C1C2CD}"/>
                </a:ext>
              </a:extLst>
            </p:cNvPr>
            <p:cNvSpPr/>
            <p:nvPr/>
          </p:nvSpPr>
          <p:spPr>
            <a:xfrm>
              <a:off x="5156576" y="3396489"/>
              <a:ext cx="28498" cy="8250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0"/>
                  </a:moveTo>
                  <a:lnTo>
                    <a:pt x="26" y="0"/>
                  </a:lnTo>
                  <a:lnTo>
                    <a:pt x="38" y="11"/>
                  </a:lnTo>
                  <a:lnTo>
                    <a:pt x="12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67;p50">
              <a:extLst>
                <a:ext uri="{FF2B5EF4-FFF2-40B4-BE49-F238E27FC236}">
                  <a16:creationId xmlns:a16="http://schemas.microsoft.com/office/drawing/2014/main" id="{9752F7AD-C204-46AE-083E-66A8FB2BD7C2}"/>
                </a:ext>
              </a:extLst>
            </p:cNvPr>
            <p:cNvSpPr/>
            <p:nvPr/>
          </p:nvSpPr>
          <p:spPr>
            <a:xfrm>
              <a:off x="5188824" y="3396489"/>
              <a:ext cx="28498" cy="8250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0"/>
                  </a:moveTo>
                  <a:lnTo>
                    <a:pt x="25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668;p50">
              <a:extLst>
                <a:ext uri="{FF2B5EF4-FFF2-40B4-BE49-F238E27FC236}">
                  <a16:creationId xmlns:a16="http://schemas.microsoft.com/office/drawing/2014/main" id="{A4D9C34A-CE1D-6BC5-A5CC-4191056FFB9E}"/>
                </a:ext>
              </a:extLst>
            </p:cNvPr>
            <p:cNvSpPr/>
            <p:nvPr/>
          </p:nvSpPr>
          <p:spPr>
            <a:xfrm>
              <a:off x="5093580" y="3396489"/>
              <a:ext cx="26998" cy="8250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0" y="0"/>
                  </a:moveTo>
                  <a:lnTo>
                    <a:pt x="25" y="0"/>
                  </a:lnTo>
                  <a:lnTo>
                    <a:pt x="36" y="11"/>
                  </a:lnTo>
                  <a:lnTo>
                    <a:pt x="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669;p50">
              <a:extLst>
                <a:ext uri="{FF2B5EF4-FFF2-40B4-BE49-F238E27FC236}">
                  <a16:creationId xmlns:a16="http://schemas.microsoft.com/office/drawing/2014/main" id="{9722E0F8-2E61-109D-C90A-E2B80A81628D}"/>
                </a:ext>
              </a:extLst>
            </p:cNvPr>
            <p:cNvSpPr/>
            <p:nvPr/>
          </p:nvSpPr>
          <p:spPr>
            <a:xfrm>
              <a:off x="5124328" y="3396489"/>
              <a:ext cx="28498" cy="8250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0"/>
                  </a:moveTo>
                  <a:lnTo>
                    <a:pt x="27" y="0"/>
                  </a:lnTo>
                  <a:lnTo>
                    <a:pt x="38" y="11"/>
                  </a:lnTo>
                  <a:lnTo>
                    <a:pt x="12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670;p50">
              <a:extLst>
                <a:ext uri="{FF2B5EF4-FFF2-40B4-BE49-F238E27FC236}">
                  <a16:creationId xmlns:a16="http://schemas.microsoft.com/office/drawing/2014/main" id="{D81418A7-8007-95E5-7EE2-2657FCA87E4B}"/>
                </a:ext>
              </a:extLst>
            </p:cNvPr>
            <p:cNvSpPr/>
            <p:nvPr/>
          </p:nvSpPr>
          <p:spPr>
            <a:xfrm>
              <a:off x="5251821" y="3396489"/>
              <a:ext cx="1118933" cy="8250"/>
            </a:xfrm>
            <a:custGeom>
              <a:avLst/>
              <a:gdLst/>
              <a:ahLst/>
              <a:cxnLst/>
              <a:rect l="l" t="t" r="r" b="b"/>
              <a:pathLst>
                <a:path w="1492" h="11" extrusionOk="0">
                  <a:moveTo>
                    <a:pt x="0" y="0"/>
                  </a:moveTo>
                  <a:lnTo>
                    <a:pt x="1492" y="0"/>
                  </a:lnTo>
                  <a:lnTo>
                    <a:pt x="1492" y="11"/>
                  </a:lnTo>
                  <a:lnTo>
                    <a:pt x="12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671;p50">
              <a:extLst>
                <a:ext uri="{FF2B5EF4-FFF2-40B4-BE49-F238E27FC236}">
                  <a16:creationId xmlns:a16="http://schemas.microsoft.com/office/drawing/2014/main" id="{EE080E84-D460-DB19-FF0F-D54270B06615}"/>
                </a:ext>
              </a:extLst>
            </p:cNvPr>
            <p:cNvSpPr/>
            <p:nvPr/>
          </p:nvSpPr>
          <p:spPr>
            <a:xfrm>
              <a:off x="5063582" y="3396489"/>
              <a:ext cx="26249" cy="8250"/>
            </a:xfrm>
            <a:custGeom>
              <a:avLst/>
              <a:gdLst/>
              <a:ahLst/>
              <a:cxnLst/>
              <a:rect l="l" t="t" r="r" b="b"/>
              <a:pathLst>
                <a:path w="35" h="11" extrusionOk="0">
                  <a:moveTo>
                    <a:pt x="0" y="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35" y="11"/>
                  </a:lnTo>
                  <a:lnTo>
                    <a:pt x="8" y="1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672;p50">
              <a:extLst>
                <a:ext uri="{FF2B5EF4-FFF2-40B4-BE49-F238E27FC236}">
                  <a16:creationId xmlns:a16="http://schemas.microsoft.com/office/drawing/2014/main" id="{08033B68-6FE3-7DC6-D55E-790409DA554B}"/>
                </a:ext>
              </a:extLst>
            </p:cNvPr>
            <p:cNvSpPr/>
            <p:nvPr/>
          </p:nvSpPr>
          <p:spPr>
            <a:xfrm>
              <a:off x="5392062" y="3256334"/>
              <a:ext cx="116243" cy="233985"/>
            </a:xfrm>
            <a:custGeom>
              <a:avLst/>
              <a:gdLst/>
              <a:ahLst/>
              <a:cxnLst/>
              <a:rect l="l" t="t" r="r" b="b"/>
              <a:pathLst>
                <a:path w="126" h="255" extrusionOk="0">
                  <a:moveTo>
                    <a:pt x="10" y="255"/>
                  </a:moveTo>
                  <a:cubicBezTo>
                    <a:pt x="116" y="255"/>
                    <a:pt x="116" y="255"/>
                    <a:pt x="116" y="255"/>
                  </a:cubicBezTo>
                  <a:cubicBezTo>
                    <a:pt x="121" y="255"/>
                    <a:pt x="126" y="250"/>
                    <a:pt x="126" y="24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5"/>
                    <a:pt x="121" y="0"/>
                    <a:pt x="11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50"/>
                    <a:pt x="4" y="255"/>
                    <a:pt x="10" y="2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673;p50">
              <a:extLst>
                <a:ext uri="{FF2B5EF4-FFF2-40B4-BE49-F238E27FC236}">
                  <a16:creationId xmlns:a16="http://schemas.microsoft.com/office/drawing/2014/main" id="{FFB38BDC-7561-EAAA-D2CC-5A1EB2AFD911}"/>
                </a:ext>
              </a:extLst>
            </p:cNvPr>
            <p:cNvSpPr/>
            <p:nvPr/>
          </p:nvSpPr>
          <p:spPr>
            <a:xfrm>
              <a:off x="5932779" y="3256334"/>
              <a:ext cx="115493" cy="233985"/>
            </a:xfrm>
            <a:custGeom>
              <a:avLst/>
              <a:gdLst/>
              <a:ahLst/>
              <a:cxnLst/>
              <a:rect l="l" t="t" r="r" b="b"/>
              <a:pathLst>
                <a:path w="126" h="255" extrusionOk="0">
                  <a:moveTo>
                    <a:pt x="11" y="255"/>
                  </a:moveTo>
                  <a:cubicBezTo>
                    <a:pt x="116" y="255"/>
                    <a:pt x="116" y="255"/>
                    <a:pt x="116" y="255"/>
                  </a:cubicBezTo>
                  <a:cubicBezTo>
                    <a:pt x="122" y="255"/>
                    <a:pt x="126" y="250"/>
                    <a:pt x="126" y="24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5"/>
                    <a:pt x="122" y="0"/>
                    <a:pt x="1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50"/>
                    <a:pt x="5" y="255"/>
                    <a:pt x="11" y="2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674;p50">
              <a:extLst>
                <a:ext uri="{FF2B5EF4-FFF2-40B4-BE49-F238E27FC236}">
                  <a16:creationId xmlns:a16="http://schemas.microsoft.com/office/drawing/2014/main" id="{F63D7B0A-43CD-6DF9-A755-65E15BDD9BAC}"/>
                </a:ext>
              </a:extLst>
            </p:cNvPr>
            <p:cNvSpPr/>
            <p:nvPr/>
          </p:nvSpPr>
          <p:spPr>
            <a:xfrm>
              <a:off x="4454618" y="3503819"/>
              <a:ext cx="1960382" cy="126742"/>
            </a:xfrm>
            <a:custGeom>
              <a:avLst/>
              <a:gdLst/>
              <a:ahLst/>
              <a:cxnLst/>
              <a:rect l="l" t="t" r="r" b="b"/>
              <a:pathLst>
                <a:path w="2137" h="138" extrusionOk="0">
                  <a:moveTo>
                    <a:pt x="28" y="95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59" y="123"/>
                    <a:pt x="98" y="138"/>
                    <a:pt x="139" y="138"/>
                  </a:cubicBezTo>
                  <a:cubicBezTo>
                    <a:pt x="2137" y="138"/>
                    <a:pt x="2137" y="138"/>
                    <a:pt x="2137" y="138"/>
                  </a:cubicBezTo>
                  <a:cubicBezTo>
                    <a:pt x="2137" y="0"/>
                    <a:pt x="2137" y="0"/>
                    <a:pt x="213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" y="24"/>
                    <a:pt x="0" y="69"/>
                    <a:pt x="28" y="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675;p50">
              <a:extLst>
                <a:ext uri="{FF2B5EF4-FFF2-40B4-BE49-F238E27FC236}">
                  <a16:creationId xmlns:a16="http://schemas.microsoft.com/office/drawing/2014/main" id="{37770CC4-C7ED-8B00-5175-F7AF7A834FB6}"/>
                </a:ext>
              </a:extLst>
            </p:cNvPr>
            <p:cNvSpPr/>
            <p:nvPr/>
          </p:nvSpPr>
          <p:spPr>
            <a:xfrm>
              <a:off x="4469617" y="3503819"/>
              <a:ext cx="1945381" cy="15749"/>
            </a:xfrm>
            <a:custGeom>
              <a:avLst/>
              <a:gdLst/>
              <a:ahLst/>
              <a:cxnLst/>
              <a:rect l="l" t="t" r="r" b="b"/>
              <a:pathLst>
                <a:path w="2121" h="17" extrusionOk="0">
                  <a:moveTo>
                    <a:pt x="14" y="0"/>
                  </a:moveTo>
                  <a:cubicBezTo>
                    <a:pt x="2121" y="0"/>
                    <a:pt x="2121" y="0"/>
                    <a:pt x="2121" y="0"/>
                  </a:cubicBezTo>
                  <a:cubicBezTo>
                    <a:pt x="2121" y="17"/>
                    <a:pt x="2121" y="17"/>
                    <a:pt x="212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1"/>
                    <a:pt x="8" y="5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676;p50">
              <a:extLst>
                <a:ext uri="{FF2B5EF4-FFF2-40B4-BE49-F238E27FC236}">
                  <a16:creationId xmlns:a16="http://schemas.microsoft.com/office/drawing/2014/main" id="{698F82DA-9A81-ABBF-C68E-9396473FCCB1}"/>
                </a:ext>
              </a:extLst>
            </p:cNvPr>
            <p:cNvSpPr/>
            <p:nvPr/>
          </p:nvSpPr>
          <p:spPr>
            <a:xfrm>
              <a:off x="4664606" y="3257084"/>
              <a:ext cx="395226" cy="206987"/>
            </a:xfrm>
            <a:custGeom>
              <a:avLst/>
              <a:gdLst/>
              <a:ahLst/>
              <a:cxnLst/>
              <a:rect l="l" t="t" r="r" b="b"/>
              <a:pathLst>
                <a:path w="431" h="226" extrusionOk="0">
                  <a:moveTo>
                    <a:pt x="431" y="0"/>
                  </a:moveTo>
                  <a:cubicBezTo>
                    <a:pt x="404" y="91"/>
                    <a:pt x="331" y="168"/>
                    <a:pt x="242" y="199"/>
                  </a:cubicBezTo>
                  <a:cubicBezTo>
                    <a:pt x="163" y="226"/>
                    <a:pt x="74" y="219"/>
                    <a:pt x="0" y="180"/>
                  </a:cubicBezTo>
                  <a:cubicBezTo>
                    <a:pt x="187" y="3"/>
                    <a:pt x="431" y="0"/>
                    <a:pt x="4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677;p50">
              <a:extLst>
                <a:ext uri="{FF2B5EF4-FFF2-40B4-BE49-F238E27FC236}">
                  <a16:creationId xmlns:a16="http://schemas.microsoft.com/office/drawing/2014/main" id="{830CF237-6C46-3C4C-F1E8-A91A3611C4C8}"/>
                </a:ext>
              </a:extLst>
            </p:cNvPr>
            <p:cNvSpPr/>
            <p:nvPr/>
          </p:nvSpPr>
          <p:spPr>
            <a:xfrm>
              <a:off x="4664606" y="3271333"/>
              <a:ext cx="390726" cy="192738"/>
            </a:xfrm>
            <a:custGeom>
              <a:avLst/>
              <a:gdLst/>
              <a:ahLst/>
              <a:cxnLst/>
              <a:rect l="l" t="t" r="r" b="b"/>
              <a:pathLst>
                <a:path w="426" h="210" extrusionOk="0">
                  <a:moveTo>
                    <a:pt x="249" y="144"/>
                  </a:moveTo>
                  <a:cubicBezTo>
                    <a:pt x="322" y="118"/>
                    <a:pt x="385" y="66"/>
                    <a:pt x="426" y="0"/>
                  </a:cubicBezTo>
                  <a:cubicBezTo>
                    <a:pt x="395" y="84"/>
                    <a:pt x="326" y="153"/>
                    <a:pt x="242" y="183"/>
                  </a:cubicBezTo>
                  <a:cubicBezTo>
                    <a:pt x="163" y="210"/>
                    <a:pt x="74" y="203"/>
                    <a:pt x="0" y="164"/>
                  </a:cubicBezTo>
                  <a:cubicBezTo>
                    <a:pt x="8" y="157"/>
                    <a:pt x="16" y="150"/>
                    <a:pt x="24" y="143"/>
                  </a:cubicBezTo>
                  <a:cubicBezTo>
                    <a:pt x="96" y="168"/>
                    <a:pt x="176" y="169"/>
                    <a:pt x="249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678;p50">
              <a:extLst>
                <a:ext uri="{FF2B5EF4-FFF2-40B4-BE49-F238E27FC236}">
                  <a16:creationId xmlns:a16="http://schemas.microsoft.com/office/drawing/2014/main" id="{BDBD0759-4F1D-B15D-5204-C5A3701C2142}"/>
                </a:ext>
              </a:extLst>
            </p:cNvPr>
            <p:cNvSpPr/>
            <p:nvPr/>
          </p:nvSpPr>
          <p:spPr>
            <a:xfrm>
              <a:off x="5578801" y="3213587"/>
              <a:ext cx="307481" cy="15749"/>
            </a:xfrm>
            <a:custGeom>
              <a:avLst/>
              <a:gdLst/>
              <a:ahLst/>
              <a:cxnLst/>
              <a:rect l="l" t="t" r="r" b="b"/>
              <a:pathLst>
                <a:path w="335" h="17" extrusionOk="0">
                  <a:moveTo>
                    <a:pt x="0" y="17"/>
                  </a:moveTo>
                  <a:cubicBezTo>
                    <a:pt x="335" y="17"/>
                    <a:pt x="335" y="17"/>
                    <a:pt x="335" y="17"/>
                  </a:cubicBezTo>
                  <a:cubicBezTo>
                    <a:pt x="335" y="17"/>
                    <a:pt x="335" y="17"/>
                    <a:pt x="335" y="17"/>
                  </a:cubicBezTo>
                  <a:cubicBezTo>
                    <a:pt x="335" y="8"/>
                    <a:pt x="327" y="0"/>
                    <a:pt x="3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679;p50">
              <a:extLst>
                <a:ext uri="{FF2B5EF4-FFF2-40B4-BE49-F238E27FC236}">
                  <a16:creationId xmlns:a16="http://schemas.microsoft.com/office/drawing/2014/main" id="{CC22EEDE-8B79-96D5-E6D8-9EEE9E0E03AC}"/>
                </a:ext>
              </a:extLst>
            </p:cNvPr>
            <p:cNvSpPr/>
            <p:nvPr/>
          </p:nvSpPr>
          <p:spPr>
            <a:xfrm>
              <a:off x="4466618" y="3572065"/>
              <a:ext cx="1948382" cy="58496"/>
            </a:xfrm>
            <a:custGeom>
              <a:avLst/>
              <a:gdLst/>
              <a:ahLst/>
              <a:cxnLst/>
              <a:rect l="l" t="t" r="r" b="b"/>
              <a:pathLst>
                <a:path w="2124" h="64" extrusionOk="0">
                  <a:moveTo>
                    <a:pt x="104" y="37"/>
                  </a:moveTo>
                  <a:cubicBezTo>
                    <a:pt x="2124" y="37"/>
                    <a:pt x="2124" y="37"/>
                    <a:pt x="2124" y="37"/>
                  </a:cubicBezTo>
                  <a:cubicBezTo>
                    <a:pt x="2124" y="64"/>
                    <a:pt x="2124" y="64"/>
                    <a:pt x="2124" y="64"/>
                  </a:cubicBezTo>
                  <a:cubicBezTo>
                    <a:pt x="126" y="64"/>
                    <a:pt x="126" y="64"/>
                    <a:pt x="126" y="64"/>
                  </a:cubicBezTo>
                  <a:cubicBezTo>
                    <a:pt x="85" y="64"/>
                    <a:pt x="46" y="49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8" y="15"/>
                    <a:pt x="3" y="7"/>
                    <a:pt x="0" y="0"/>
                  </a:cubicBezTo>
                  <a:cubicBezTo>
                    <a:pt x="29" y="24"/>
                    <a:pt x="66" y="37"/>
                    <a:pt x="104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680;p50">
              <a:extLst>
                <a:ext uri="{FF2B5EF4-FFF2-40B4-BE49-F238E27FC236}">
                  <a16:creationId xmlns:a16="http://schemas.microsoft.com/office/drawing/2014/main" id="{00AB48F5-A162-FD9C-A2EC-404B543535AB}"/>
                </a:ext>
              </a:extLst>
            </p:cNvPr>
            <p:cNvSpPr/>
            <p:nvPr/>
          </p:nvSpPr>
          <p:spPr>
            <a:xfrm>
              <a:off x="6525244" y="3527817"/>
              <a:ext cx="1480500" cy="9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681;p50">
              <a:extLst>
                <a:ext uri="{FF2B5EF4-FFF2-40B4-BE49-F238E27FC236}">
                  <a16:creationId xmlns:a16="http://schemas.microsoft.com/office/drawing/2014/main" id="{BE4FAC1C-54EE-609E-9A11-948E71D32BE0}"/>
                </a:ext>
              </a:extLst>
            </p:cNvPr>
            <p:cNvSpPr/>
            <p:nvPr/>
          </p:nvSpPr>
          <p:spPr>
            <a:xfrm>
              <a:off x="6525244" y="3479070"/>
              <a:ext cx="1480500" cy="97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682;p50">
              <a:extLst>
                <a:ext uri="{FF2B5EF4-FFF2-40B4-BE49-F238E27FC236}">
                  <a16:creationId xmlns:a16="http://schemas.microsoft.com/office/drawing/2014/main" id="{91F44CB1-711F-742D-31A2-7A3954E71506}"/>
                </a:ext>
              </a:extLst>
            </p:cNvPr>
            <p:cNvSpPr/>
            <p:nvPr/>
          </p:nvSpPr>
          <p:spPr>
            <a:xfrm>
              <a:off x="7776168" y="353381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683;p50">
              <a:extLst>
                <a:ext uri="{FF2B5EF4-FFF2-40B4-BE49-F238E27FC236}">
                  <a16:creationId xmlns:a16="http://schemas.microsoft.com/office/drawing/2014/main" id="{49CC5B6C-EF6A-8AD2-C61B-D39AF81C8BF0}"/>
                </a:ext>
              </a:extLst>
            </p:cNvPr>
            <p:cNvSpPr/>
            <p:nvPr/>
          </p:nvSpPr>
          <p:spPr>
            <a:xfrm>
              <a:off x="7791917" y="3549566"/>
              <a:ext cx="93000" cy="9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684;p50">
              <a:extLst>
                <a:ext uri="{FF2B5EF4-FFF2-40B4-BE49-F238E27FC236}">
                  <a16:creationId xmlns:a16="http://schemas.microsoft.com/office/drawing/2014/main" id="{0FA061A4-4314-F252-E364-F732A38AB547}"/>
                </a:ext>
              </a:extLst>
            </p:cNvPr>
            <p:cNvSpPr/>
            <p:nvPr/>
          </p:nvSpPr>
          <p:spPr>
            <a:xfrm>
              <a:off x="7791917" y="3549566"/>
              <a:ext cx="58496" cy="93744"/>
            </a:xfrm>
            <a:custGeom>
              <a:avLst/>
              <a:gdLst/>
              <a:ahLst/>
              <a:cxnLst/>
              <a:rect l="l" t="t" r="r" b="b"/>
              <a:pathLst>
                <a:path w="64" h="102" extrusionOk="0">
                  <a:moveTo>
                    <a:pt x="51" y="0"/>
                  </a:moveTo>
                  <a:cubicBezTo>
                    <a:pt x="56" y="0"/>
                    <a:pt x="60" y="0"/>
                    <a:pt x="64" y="2"/>
                  </a:cubicBezTo>
                  <a:cubicBezTo>
                    <a:pt x="43" y="7"/>
                    <a:pt x="27" y="27"/>
                    <a:pt x="27" y="51"/>
                  </a:cubicBezTo>
                  <a:cubicBezTo>
                    <a:pt x="27" y="74"/>
                    <a:pt x="43" y="94"/>
                    <a:pt x="64" y="100"/>
                  </a:cubicBezTo>
                  <a:cubicBezTo>
                    <a:pt x="60" y="101"/>
                    <a:pt x="56" y="102"/>
                    <a:pt x="51" y="102"/>
                  </a:cubicBez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685;p50">
              <a:extLst>
                <a:ext uri="{FF2B5EF4-FFF2-40B4-BE49-F238E27FC236}">
                  <a16:creationId xmlns:a16="http://schemas.microsoft.com/office/drawing/2014/main" id="{043E6365-1EBB-3966-E34D-A1025AE36B78}"/>
                </a:ext>
              </a:extLst>
            </p:cNvPr>
            <p:cNvSpPr/>
            <p:nvPr/>
          </p:nvSpPr>
          <p:spPr>
            <a:xfrm>
              <a:off x="7601428" y="353381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686;p50">
              <a:extLst>
                <a:ext uri="{FF2B5EF4-FFF2-40B4-BE49-F238E27FC236}">
                  <a16:creationId xmlns:a16="http://schemas.microsoft.com/office/drawing/2014/main" id="{E6DBCD46-3BAB-41A5-847E-1C91F3187028}"/>
                </a:ext>
              </a:extLst>
            </p:cNvPr>
            <p:cNvSpPr/>
            <p:nvPr/>
          </p:nvSpPr>
          <p:spPr>
            <a:xfrm>
              <a:off x="7616428" y="3549566"/>
              <a:ext cx="93600" cy="9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687;p50">
              <a:extLst>
                <a:ext uri="{FF2B5EF4-FFF2-40B4-BE49-F238E27FC236}">
                  <a16:creationId xmlns:a16="http://schemas.microsoft.com/office/drawing/2014/main" id="{C24BE22C-0478-BE08-D71E-FDD058523759}"/>
                </a:ext>
              </a:extLst>
            </p:cNvPr>
            <p:cNvSpPr/>
            <p:nvPr/>
          </p:nvSpPr>
          <p:spPr>
            <a:xfrm>
              <a:off x="7616428" y="3549566"/>
              <a:ext cx="59247" cy="93744"/>
            </a:xfrm>
            <a:custGeom>
              <a:avLst/>
              <a:gdLst/>
              <a:ahLst/>
              <a:cxnLst/>
              <a:rect l="l" t="t" r="r" b="b"/>
              <a:pathLst>
                <a:path w="65" h="102" extrusionOk="0">
                  <a:moveTo>
                    <a:pt x="51" y="0"/>
                  </a:moveTo>
                  <a:cubicBezTo>
                    <a:pt x="56" y="0"/>
                    <a:pt x="60" y="0"/>
                    <a:pt x="65" y="2"/>
                  </a:cubicBezTo>
                  <a:cubicBezTo>
                    <a:pt x="43" y="7"/>
                    <a:pt x="27" y="27"/>
                    <a:pt x="27" y="51"/>
                  </a:cubicBezTo>
                  <a:cubicBezTo>
                    <a:pt x="27" y="74"/>
                    <a:pt x="43" y="94"/>
                    <a:pt x="65" y="100"/>
                  </a:cubicBezTo>
                  <a:cubicBezTo>
                    <a:pt x="60" y="101"/>
                    <a:pt x="56" y="102"/>
                    <a:pt x="51" y="102"/>
                  </a:cubicBez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688;p50">
              <a:extLst>
                <a:ext uri="{FF2B5EF4-FFF2-40B4-BE49-F238E27FC236}">
                  <a16:creationId xmlns:a16="http://schemas.microsoft.com/office/drawing/2014/main" id="{EF042E41-B417-CBAA-3D4C-9534B17FEB8B}"/>
                </a:ext>
              </a:extLst>
            </p:cNvPr>
            <p:cNvSpPr/>
            <p:nvPr/>
          </p:nvSpPr>
          <p:spPr>
            <a:xfrm>
              <a:off x="6950468" y="3533817"/>
              <a:ext cx="1236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689;p50">
              <a:extLst>
                <a:ext uri="{FF2B5EF4-FFF2-40B4-BE49-F238E27FC236}">
                  <a16:creationId xmlns:a16="http://schemas.microsoft.com/office/drawing/2014/main" id="{8B4C7E12-2A23-5B39-54FC-AD9198E386E3}"/>
                </a:ext>
              </a:extLst>
            </p:cNvPr>
            <p:cNvSpPr/>
            <p:nvPr/>
          </p:nvSpPr>
          <p:spPr>
            <a:xfrm>
              <a:off x="6964717" y="3549566"/>
              <a:ext cx="93600" cy="9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690;p50">
              <a:extLst>
                <a:ext uri="{FF2B5EF4-FFF2-40B4-BE49-F238E27FC236}">
                  <a16:creationId xmlns:a16="http://schemas.microsoft.com/office/drawing/2014/main" id="{FBB4D0C0-7F21-6F58-DDEF-3CD0DFECF5E9}"/>
                </a:ext>
              </a:extLst>
            </p:cNvPr>
            <p:cNvSpPr/>
            <p:nvPr/>
          </p:nvSpPr>
          <p:spPr>
            <a:xfrm>
              <a:off x="6964717" y="3549566"/>
              <a:ext cx="59996" cy="93744"/>
            </a:xfrm>
            <a:custGeom>
              <a:avLst/>
              <a:gdLst/>
              <a:ahLst/>
              <a:cxnLst/>
              <a:rect l="l" t="t" r="r" b="b"/>
              <a:pathLst>
                <a:path w="65" h="102" extrusionOk="0">
                  <a:moveTo>
                    <a:pt x="51" y="0"/>
                  </a:moveTo>
                  <a:cubicBezTo>
                    <a:pt x="56" y="0"/>
                    <a:pt x="61" y="0"/>
                    <a:pt x="65" y="2"/>
                  </a:cubicBezTo>
                  <a:cubicBezTo>
                    <a:pt x="43" y="7"/>
                    <a:pt x="27" y="27"/>
                    <a:pt x="27" y="51"/>
                  </a:cubicBezTo>
                  <a:cubicBezTo>
                    <a:pt x="27" y="74"/>
                    <a:pt x="43" y="94"/>
                    <a:pt x="65" y="100"/>
                  </a:cubicBezTo>
                  <a:cubicBezTo>
                    <a:pt x="61" y="101"/>
                    <a:pt x="56" y="102"/>
                    <a:pt x="51" y="102"/>
                  </a:cubicBez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691;p50">
              <a:extLst>
                <a:ext uri="{FF2B5EF4-FFF2-40B4-BE49-F238E27FC236}">
                  <a16:creationId xmlns:a16="http://schemas.microsoft.com/office/drawing/2014/main" id="{F58D94D8-C102-259C-CE6F-FC5A530C297D}"/>
                </a:ext>
              </a:extLst>
            </p:cNvPr>
            <p:cNvSpPr/>
            <p:nvPr/>
          </p:nvSpPr>
          <p:spPr>
            <a:xfrm>
              <a:off x="6774978" y="3533817"/>
              <a:ext cx="1236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692;p50">
              <a:extLst>
                <a:ext uri="{FF2B5EF4-FFF2-40B4-BE49-F238E27FC236}">
                  <a16:creationId xmlns:a16="http://schemas.microsoft.com/office/drawing/2014/main" id="{D2837A26-A9C8-A377-4BB7-8AA2D5C35EF7}"/>
                </a:ext>
              </a:extLst>
            </p:cNvPr>
            <p:cNvSpPr/>
            <p:nvPr/>
          </p:nvSpPr>
          <p:spPr>
            <a:xfrm>
              <a:off x="6790728" y="3549566"/>
              <a:ext cx="93600" cy="9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693;p50">
              <a:extLst>
                <a:ext uri="{FF2B5EF4-FFF2-40B4-BE49-F238E27FC236}">
                  <a16:creationId xmlns:a16="http://schemas.microsoft.com/office/drawing/2014/main" id="{9BEF45C2-FF1F-2E04-132A-D3BD7174132D}"/>
                </a:ext>
              </a:extLst>
            </p:cNvPr>
            <p:cNvSpPr/>
            <p:nvPr/>
          </p:nvSpPr>
          <p:spPr>
            <a:xfrm>
              <a:off x="6790728" y="3549566"/>
              <a:ext cx="58496" cy="93744"/>
            </a:xfrm>
            <a:custGeom>
              <a:avLst/>
              <a:gdLst/>
              <a:ahLst/>
              <a:cxnLst/>
              <a:rect l="l" t="t" r="r" b="b"/>
              <a:pathLst>
                <a:path w="64" h="102" extrusionOk="0">
                  <a:moveTo>
                    <a:pt x="51" y="0"/>
                  </a:moveTo>
                  <a:cubicBezTo>
                    <a:pt x="55" y="0"/>
                    <a:pt x="60" y="0"/>
                    <a:pt x="64" y="2"/>
                  </a:cubicBezTo>
                  <a:cubicBezTo>
                    <a:pt x="42" y="7"/>
                    <a:pt x="26" y="27"/>
                    <a:pt x="26" y="51"/>
                  </a:cubicBezTo>
                  <a:cubicBezTo>
                    <a:pt x="26" y="74"/>
                    <a:pt x="42" y="94"/>
                    <a:pt x="64" y="100"/>
                  </a:cubicBezTo>
                  <a:cubicBezTo>
                    <a:pt x="60" y="101"/>
                    <a:pt x="55" y="102"/>
                    <a:pt x="51" y="102"/>
                  </a:cubicBezTo>
                  <a:cubicBezTo>
                    <a:pt x="22" y="102"/>
                    <a:pt x="0" y="79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694;p50">
              <a:extLst>
                <a:ext uri="{FF2B5EF4-FFF2-40B4-BE49-F238E27FC236}">
                  <a16:creationId xmlns:a16="http://schemas.microsoft.com/office/drawing/2014/main" id="{0DA9CC5D-2E43-A1B2-7B5D-1B5DF6B6178B}"/>
                </a:ext>
              </a:extLst>
            </p:cNvPr>
            <p:cNvSpPr/>
            <p:nvPr/>
          </p:nvSpPr>
          <p:spPr>
            <a:xfrm>
              <a:off x="6462247" y="3229336"/>
              <a:ext cx="1770645" cy="401225"/>
            </a:xfrm>
            <a:custGeom>
              <a:avLst/>
              <a:gdLst/>
              <a:ahLst/>
              <a:cxnLst/>
              <a:rect l="l" t="t" r="r" b="b"/>
              <a:pathLst>
                <a:path w="1930" h="437" extrusionOk="0">
                  <a:moveTo>
                    <a:pt x="0" y="34"/>
                  </a:moveTo>
                  <a:cubicBezTo>
                    <a:pt x="0" y="437"/>
                    <a:pt x="0" y="437"/>
                    <a:pt x="0" y="437"/>
                  </a:cubicBezTo>
                  <a:cubicBezTo>
                    <a:pt x="1930" y="437"/>
                    <a:pt x="1930" y="437"/>
                    <a:pt x="1930" y="437"/>
                  </a:cubicBezTo>
                  <a:cubicBezTo>
                    <a:pt x="1930" y="34"/>
                    <a:pt x="1930" y="34"/>
                    <a:pt x="1930" y="34"/>
                  </a:cubicBezTo>
                  <a:cubicBezTo>
                    <a:pt x="1930" y="15"/>
                    <a:pt x="1915" y="0"/>
                    <a:pt x="1896" y="0"/>
                  </a:cubicBezTo>
                  <a:cubicBezTo>
                    <a:pt x="1714" y="0"/>
                    <a:pt x="216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lose/>
                  <a:moveTo>
                    <a:pt x="1317" y="378"/>
                  </a:moveTo>
                  <a:cubicBezTo>
                    <a:pt x="1317" y="361"/>
                    <a:pt x="1331" y="347"/>
                    <a:pt x="1348" y="347"/>
                  </a:cubicBezTo>
                  <a:cubicBezTo>
                    <a:pt x="1588" y="347"/>
                    <a:pt x="1588" y="347"/>
                    <a:pt x="1588" y="347"/>
                  </a:cubicBezTo>
                  <a:cubicBezTo>
                    <a:pt x="1605" y="347"/>
                    <a:pt x="1619" y="361"/>
                    <a:pt x="1619" y="378"/>
                  </a:cubicBezTo>
                  <a:cubicBezTo>
                    <a:pt x="1619" y="395"/>
                    <a:pt x="1605" y="409"/>
                    <a:pt x="1588" y="409"/>
                  </a:cubicBezTo>
                  <a:cubicBezTo>
                    <a:pt x="1348" y="409"/>
                    <a:pt x="1348" y="409"/>
                    <a:pt x="1348" y="409"/>
                  </a:cubicBezTo>
                  <a:cubicBezTo>
                    <a:pt x="1331" y="409"/>
                    <a:pt x="1317" y="395"/>
                    <a:pt x="1317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695;p50">
              <a:extLst>
                <a:ext uri="{FF2B5EF4-FFF2-40B4-BE49-F238E27FC236}">
                  <a16:creationId xmlns:a16="http://schemas.microsoft.com/office/drawing/2014/main" id="{6429E4CB-51D1-A998-D82D-00E0680CDC83}"/>
                </a:ext>
              </a:extLst>
            </p:cNvPr>
            <p:cNvSpPr/>
            <p:nvPr/>
          </p:nvSpPr>
          <p:spPr>
            <a:xfrm>
              <a:off x="7670424" y="3590064"/>
              <a:ext cx="277483" cy="40497"/>
            </a:xfrm>
            <a:custGeom>
              <a:avLst/>
              <a:gdLst/>
              <a:ahLst/>
              <a:cxnLst/>
              <a:rect l="l" t="t" r="r" b="b"/>
              <a:pathLst>
                <a:path w="302" h="44" extrusionOk="0">
                  <a:moveTo>
                    <a:pt x="0" y="14"/>
                  </a:moveTo>
                  <a:cubicBezTo>
                    <a:pt x="0" y="9"/>
                    <a:pt x="1" y="4"/>
                    <a:pt x="4" y="0"/>
                  </a:cubicBezTo>
                  <a:cubicBezTo>
                    <a:pt x="9" y="9"/>
                    <a:pt x="19" y="16"/>
                    <a:pt x="31" y="16"/>
                  </a:cubicBezTo>
                  <a:cubicBezTo>
                    <a:pt x="271" y="16"/>
                    <a:pt x="271" y="16"/>
                    <a:pt x="271" y="16"/>
                  </a:cubicBezTo>
                  <a:cubicBezTo>
                    <a:pt x="283" y="16"/>
                    <a:pt x="293" y="9"/>
                    <a:pt x="298" y="0"/>
                  </a:cubicBezTo>
                  <a:cubicBezTo>
                    <a:pt x="300" y="4"/>
                    <a:pt x="302" y="9"/>
                    <a:pt x="302" y="14"/>
                  </a:cubicBezTo>
                  <a:cubicBezTo>
                    <a:pt x="302" y="29"/>
                    <a:pt x="292" y="41"/>
                    <a:pt x="278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10" y="41"/>
                    <a:pt x="0" y="29"/>
                    <a:pt x="0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696;p50">
              <a:extLst>
                <a:ext uri="{FF2B5EF4-FFF2-40B4-BE49-F238E27FC236}">
                  <a16:creationId xmlns:a16="http://schemas.microsoft.com/office/drawing/2014/main" id="{1633BB84-AD0E-0C35-8C24-2AEDD19EF017}"/>
                </a:ext>
              </a:extLst>
            </p:cNvPr>
            <p:cNvSpPr/>
            <p:nvPr/>
          </p:nvSpPr>
          <p:spPr>
            <a:xfrm>
              <a:off x="6462247" y="3229336"/>
              <a:ext cx="1770645" cy="58496"/>
            </a:xfrm>
            <a:custGeom>
              <a:avLst/>
              <a:gdLst/>
              <a:ahLst/>
              <a:cxnLst/>
              <a:rect l="l" t="t" r="r" b="b"/>
              <a:pathLst>
                <a:path w="1930" h="64" extrusionOk="0">
                  <a:moveTo>
                    <a:pt x="34" y="0"/>
                  </a:moveTo>
                  <a:cubicBezTo>
                    <a:pt x="216" y="0"/>
                    <a:pt x="1714" y="0"/>
                    <a:pt x="1896" y="0"/>
                  </a:cubicBezTo>
                  <a:cubicBezTo>
                    <a:pt x="1915" y="0"/>
                    <a:pt x="1930" y="15"/>
                    <a:pt x="1930" y="34"/>
                  </a:cubicBezTo>
                  <a:cubicBezTo>
                    <a:pt x="1930" y="63"/>
                    <a:pt x="1930" y="63"/>
                    <a:pt x="1930" y="63"/>
                  </a:cubicBezTo>
                  <a:cubicBezTo>
                    <a:pt x="1930" y="44"/>
                    <a:pt x="1915" y="29"/>
                    <a:pt x="1896" y="29"/>
                  </a:cubicBezTo>
                  <a:cubicBezTo>
                    <a:pt x="1714" y="29"/>
                    <a:pt x="216" y="29"/>
                    <a:pt x="34" y="30"/>
                  </a:cubicBezTo>
                  <a:cubicBezTo>
                    <a:pt x="15" y="30"/>
                    <a:pt x="0" y="45"/>
                    <a:pt x="0" y="6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697;p50">
              <a:extLst>
                <a:ext uri="{FF2B5EF4-FFF2-40B4-BE49-F238E27FC236}">
                  <a16:creationId xmlns:a16="http://schemas.microsoft.com/office/drawing/2014/main" id="{0A1F1D3A-696E-7E7C-2E6F-07E034EE2997}"/>
                </a:ext>
              </a:extLst>
            </p:cNvPr>
            <p:cNvSpPr/>
            <p:nvPr/>
          </p:nvSpPr>
          <p:spPr>
            <a:xfrm>
              <a:off x="6498995" y="3270583"/>
              <a:ext cx="1704650" cy="86995"/>
            </a:xfrm>
            <a:custGeom>
              <a:avLst/>
              <a:gdLst/>
              <a:ahLst/>
              <a:cxnLst/>
              <a:rect l="l" t="t" r="r" b="b"/>
              <a:pathLst>
                <a:path w="1858" h="95" extrusionOk="0">
                  <a:moveTo>
                    <a:pt x="15" y="95"/>
                  </a:moveTo>
                  <a:cubicBezTo>
                    <a:pt x="1843" y="95"/>
                    <a:pt x="1843" y="95"/>
                    <a:pt x="1843" y="95"/>
                  </a:cubicBezTo>
                  <a:cubicBezTo>
                    <a:pt x="1851" y="95"/>
                    <a:pt x="1858" y="88"/>
                    <a:pt x="1858" y="80"/>
                  </a:cubicBezTo>
                  <a:cubicBezTo>
                    <a:pt x="1858" y="15"/>
                    <a:pt x="1858" y="15"/>
                    <a:pt x="1858" y="15"/>
                  </a:cubicBezTo>
                  <a:cubicBezTo>
                    <a:pt x="1858" y="7"/>
                    <a:pt x="1851" y="0"/>
                    <a:pt x="184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7" y="95"/>
                    <a:pt x="15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698;p50">
              <a:extLst>
                <a:ext uri="{FF2B5EF4-FFF2-40B4-BE49-F238E27FC236}">
                  <a16:creationId xmlns:a16="http://schemas.microsoft.com/office/drawing/2014/main" id="{4348F15A-D8DF-6019-FAD7-5F93B1409CFD}"/>
                </a:ext>
              </a:extLst>
            </p:cNvPr>
            <p:cNvSpPr/>
            <p:nvPr/>
          </p:nvSpPr>
          <p:spPr>
            <a:xfrm>
              <a:off x="6703733" y="3396489"/>
              <a:ext cx="28498" cy="8250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38" y="11"/>
                  </a:moveTo>
                  <a:lnTo>
                    <a:pt x="12" y="11"/>
                  </a:lnTo>
                  <a:lnTo>
                    <a:pt x="0" y="0"/>
                  </a:lnTo>
                  <a:lnTo>
                    <a:pt x="27" y="0"/>
                  </a:lnTo>
                  <a:lnTo>
                    <a:pt x="38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699;p50">
              <a:extLst>
                <a:ext uri="{FF2B5EF4-FFF2-40B4-BE49-F238E27FC236}">
                  <a16:creationId xmlns:a16="http://schemas.microsoft.com/office/drawing/2014/main" id="{B7036608-8BBA-6FB9-345D-92BC3850A0F1}"/>
                </a:ext>
              </a:extLst>
            </p:cNvPr>
            <p:cNvSpPr/>
            <p:nvPr/>
          </p:nvSpPr>
          <p:spPr>
            <a:xfrm>
              <a:off x="6639986" y="3396489"/>
              <a:ext cx="28498" cy="8250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0"/>
                  </a:moveTo>
                  <a:lnTo>
                    <a:pt x="26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00;p50">
              <a:extLst>
                <a:ext uri="{FF2B5EF4-FFF2-40B4-BE49-F238E27FC236}">
                  <a16:creationId xmlns:a16="http://schemas.microsoft.com/office/drawing/2014/main" id="{CA823B73-4527-A8A6-4584-3ECE7A0617AA}"/>
                </a:ext>
              </a:extLst>
            </p:cNvPr>
            <p:cNvSpPr/>
            <p:nvPr/>
          </p:nvSpPr>
          <p:spPr>
            <a:xfrm>
              <a:off x="6672235" y="3396489"/>
              <a:ext cx="27749" cy="8250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0" y="0"/>
                  </a:moveTo>
                  <a:lnTo>
                    <a:pt x="26" y="0"/>
                  </a:lnTo>
                  <a:lnTo>
                    <a:pt x="37" y="11"/>
                  </a:lnTo>
                  <a:lnTo>
                    <a:pt x="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01;p50">
              <a:extLst>
                <a:ext uri="{FF2B5EF4-FFF2-40B4-BE49-F238E27FC236}">
                  <a16:creationId xmlns:a16="http://schemas.microsoft.com/office/drawing/2014/main" id="{DB516992-E1DF-9840-27BD-1A5EAF7F8B8F}"/>
                </a:ext>
              </a:extLst>
            </p:cNvPr>
            <p:cNvSpPr/>
            <p:nvPr/>
          </p:nvSpPr>
          <p:spPr>
            <a:xfrm>
              <a:off x="6576241" y="3396489"/>
              <a:ext cx="27749" cy="8250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0" y="0"/>
                  </a:moveTo>
                  <a:lnTo>
                    <a:pt x="26" y="0"/>
                  </a:lnTo>
                  <a:lnTo>
                    <a:pt x="37" y="11"/>
                  </a:lnTo>
                  <a:lnTo>
                    <a:pt x="12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02;p50">
              <a:extLst>
                <a:ext uri="{FF2B5EF4-FFF2-40B4-BE49-F238E27FC236}">
                  <a16:creationId xmlns:a16="http://schemas.microsoft.com/office/drawing/2014/main" id="{670248F0-E79F-229A-E22F-B0E2C1811C60}"/>
                </a:ext>
              </a:extLst>
            </p:cNvPr>
            <p:cNvSpPr/>
            <p:nvPr/>
          </p:nvSpPr>
          <p:spPr>
            <a:xfrm>
              <a:off x="6607739" y="3396489"/>
              <a:ext cx="28498" cy="8250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0"/>
                  </a:moveTo>
                  <a:lnTo>
                    <a:pt x="26" y="0"/>
                  </a:lnTo>
                  <a:lnTo>
                    <a:pt x="38" y="11"/>
                  </a:lnTo>
                  <a:lnTo>
                    <a:pt x="1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03;p50">
              <a:extLst>
                <a:ext uri="{FF2B5EF4-FFF2-40B4-BE49-F238E27FC236}">
                  <a16:creationId xmlns:a16="http://schemas.microsoft.com/office/drawing/2014/main" id="{78C897F3-335A-A3E9-3AF6-CF369A33F95F}"/>
                </a:ext>
              </a:extLst>
            </p:cNvPr>
            <p:cNvSpPr/>
            <p:nvPr/>
          </p:nvSpPr>
          <p:spPr>
            <a:xfrm>
              <a:off x="6735231" y="3396489"/>
              <a:ext cx="1444413" cy="8250"/>
            </a:xfrm>
            <a:custGeom>
              <a:avLst/>
              <a:gdLst/>
              <a:ahLst/>
              <a:cxnLst/>
              <a:rect l="l" t="t" r="r" b="b"/>
              <a:pathLst>
                <a:path w="1926" h="11" extrusionOk="0">
                  <a:moveTo>
                    <a:pt x="0" y="0"/>
                  </a:moveTo>
                  <a:lnTo>
                    <a:pt x="1926" y="0"/>
                  </a:lnTo>
                  <a:lnTo>
                    <a:pt x="1926" y="11"/>
                  </a:lnTo>
                  <a:lnTo>
                    <a:pt x="1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04;p50">
              <a:extLst>
                <a:ext uri="{FF2B5EF4-FFF2-40B4-BE49-F238E27FC236}">
                  <a16:creationId xmlns:a16="http://schemas.microsoft.com/office/drawing/2014/main" id="{5929B01F-2908-7E02-A518-771D47ED3C96}"/>
                </a:ext>
              </a:extLst>
            </p:cNvPr>
            <p:cNvSpPr/>
            <p:nvPr/>
          </p:nvSpPr>
          <p:spPr>
            <a:xfrm>
              <a:off x="6547742" y="3396489"/>
              <a:ext cx="24749" cy="8250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0" y="4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33" y="11"/>
                  </a:lnTo>
                  <a:lnTo>
                    <a:pt x="7" y="1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05;p50">
              <a:extLst>
                <a:ext uri="{FF2B5EF4-FFF2-40B4-BE49-F238E27FC236}">
                  <a16:creationId xmlns:a16="http://schemas.microsoft.com/office/drawing/2014/main" id="{F490E6C8-1A7B-23C3-B11C-2E7EB7D724D4}"/>
                </a:ext>
              </a:extLst>
            </p:cNvPr>
            <p:cNvSpPr/>
            <p:nvPr/>
          </p:nvSpPr>
          <p:spPr>
            <a:xfrm>
              <a:off x="6700733" y="3256334"/>
              <a:ext cx="115493" cy="233985"/>
            </a:xfrm>
            <a:custGeom>
              <a:avLst/>
              <a:gdLst/>
              <a:ahLst/>
              <a:cxnLst/>
              <a:rect l="l" t="t" r="r" b="b"/>
              <a:pathLst>
                <a:path w="126" h="255" extrusionOk="0">
                  <a:moveTo>
                    <a:pt x="10" y="255"/>
                  </a:moveTo>
                  <a:cubicBezTo>
                    <a:pt x="116" y="255"/>
                    <a:pt x="116" y="255"/>
                    <a:pt x="116" y="255"/>
                  </a:cubicBezTo>
                  <a:cubicBezTo>
                    <a:pt x="122" y="255"/>
                    <a:pt x="126" y="250"/>
                    <a:pt x="126" y="24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5"/>
                    <a:pt x="122" y="0"/>
                    <a:pt x="11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50"/>
                    <a:pt x="5" y="255"/>
                    <a:pt x="10" y="2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06;p50">
              <a:extLst>
                <a:ext uri="{FF2B5EF4-FFF2-40B4-BE49-F238E27FC236}">
                  <a16:creationId xmlns:a16="http://schemas.microsoft.com/office/drawing/2014/main" id="{6FC9C773-DE33-1CC4-5723-5CBFE1830F06}"/>
                </a:ext>
              </a:extLst>
            </p:cNvPr>
            <p:cNvSpPr/>
            <p:nvPr/>
          </p:nvSpPr>
          <p:spPr>
            <a:xfrm>
              <a:off x="7830165" y="3256334"/>
              <a:ext cx="115493" cy="233985"/>
            </a:xfrm>
            <a:custGeom>
              <a:avLst/>
              <a:gdLst/>
              <a:ahLst/>
              <a:cxnLst/>
              <a:rect l="l" t="t" r="r" b="b"/>
              <a:pathLst>
                <a:path w="126" h="255" extrusionOk="0">
                  <a:moveTo>
                    <a:pt x="10" y="255"/>
                  </a:moveTo>
                  <a:cubicBezTo>
                    <a:pt x="116" y="255"/>
                    <a:pt x="116" y="255"/>
                    <a:pt x="116" y="255"/>
                  </a:cubicBezTo>
                  <a:cubicBezTo>
                    <a:pt x="121" y="255"/>
                    <a:pt x="126" y="250"/>
                    <a:pt x="126" y="24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5"/>
                    <a:pt x="121" y="0"/>
                    <a:pt x="11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50"/>
                    <a:pt x="4" y="255"/>
                    <a:pt x="10" y="2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07;p50">
              <a:extLst>
                <a:ext uri="{FF2B5EF4-FFF2-40B4-BE49-F238E27FC236}">
                  <a16:creationId xmlns:a16="http://schemas.microsoft.com/office/drawing/2014/main" id="{944F879B-025E-6F8C-5B12-C15A67967CA2}"/>
                </a:ext>
              </a:extLst>
            </p:cNvPr>
            <p:cNvSpPr/>
            <p:nvPr/>
          </p:nvSpPr>
          <p:spPr>
            <a:xfrm>
              <a:off x="6462247" y="3503819"/>
              <a:ext cx="1770600" cy="12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08;p50">
              <a:extLst>
                <a:ext uri="{FF2B5EF4-FFF2-40B4-BE49-F238E27FC236}">
                  <a16:creationId xmlns:a16="http://schemas.microsoft.com/office/drawing/2014/main" id="{65D7486A-2DA4-2D8D-74BC-A30DE9D4FE72}"/>
                </a:ext>
              </a:extLst>
            </p:cNvPr>
            <p:cNvSpPr/>
            <p:nvPr/>
          </p:nvSpPr>
          <p:spPr>
            <a:xfrm>
              <a:off x="6462247" y="3503819"/>
              <a:ext cx="1770600" cy="1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09;p50">
              <a:extLst>
                <a:ext uri="{FF2B5EF4-FFF2-40B4-BE49-F238E27FC236}">
                  <a16:creationId xmlns:a16="http://schemas.microsoft.com/office/drawing/2014/main" id="{B2526D54-DE7C-A5BD-F969-7943CA0D80A5}"/>
                </a:ext>
              </a:extLst>
            </p:cNvPr>
            <p:cNvSpPr/>
            <p:nvPr/>
          </p:nvSpPr>
          <p:spPr>
            <a:xfrm>
              <a:off x="7226451" y="3213587"/>
              <a:ext cx="306731" cy="15749"/>
            </a:xfrm>
            <a:custGeom>
              <a:avLst/>
              <a:gdLst/>
              <a:ahLst/>
              <a:cxnLst/>
              <a:rect l="l" t="t" r="r" b="b"/>
              <a:pathLst>
                <a:path w="334" h="17" extrusionOk="0">
                  <a:moveTo>
                    <a:pt x="0" y="17"/>
                  </a:moveTo>
                  <a:cubicBezTo>
                    <a:pt x="334" y="17"/>
                    <a:pt x="334" y="17"/>
                    <a:pt x="334" y="17"/>
                  </a:cubicBezTo>
                  <a:cubicBezTo>
                    <a:pt x="334" y="17"/>
                    <a:pt x="334" y="17"/>
                    <a:pt x="334" y="17"/>
                  </a:cubicBezTo>
                  <a:cubicBezTo>
                    <a:pt x="334" y="8"/>
                    <a:pt x="327" y="0"/>
                    <a:pt x="3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10;p50">
              <a:extLst>
                <a:ext uri="{FF2B5EF4-FFF2-40B4-BE49-F238E27FC236}">
                  <a16:creationId xmlns:a16="http://schemas.microsoft.com/office/drawing/2014/main" id="{C3857481-307E-14D3-D30C-9DB3103DBEAC}"/>
                </a:ext>
              </a:extLst>
            </p:cNvPr>
            <p:cNvSpPr/>
            <p:nvPr/>
          </p:nvSpPr>
          <p:spPr>
            <a:xfrm>
              <a:off x="6462247" y="3605812"/>
              <a:ext cx="1770600" cy="2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11;p50">
              <a:extLst>
                <a:ext uri="{FF2B5EF4-FFF2-40B4-BE49-F238E27FC236}">
                  <a16:creationId xmlns:a16="http://schemas.microsoft.com/office/drawing/2014/main" id="{4BCDCE4B-6D85-4D8F-335A-CDD1DF63969F}"/>
                </a:ext>
              </a:extLst>
            </p:cNvPr>
            <p:cNvSpPr/>
            <p:nvPr/>
          </p:nvSpPr>
          <p:spPr>
            <a:xfrm>
              <a:off x="6444998" y="3303415"/>
              <a:ext cx="17400" cy="19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12;p50">
              <a:extLst>
                <a:ext uri="{FF2B5EF4-FFF2-40B4-BE49-F238E27FC236}">
                  <a16:creationId xmlns:a16="http://schemas.microsoft.com/office/drawing/2014/main" id="{B119ACEF-0A7B-EFF7-BDD6-41EA5DF455CE}"/>
                </a:ext>
              </a:extLst>
            </p:cNvPr>
            <p:cNvSpPr/>
            <p:nvPr/>
          </p:nvSpPr>
          <p:spPr>
            <a:xfrm>
              <a:off x="6413575" y="3303415"/>
              <a:ext cx="18000" cy="19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83" name="Objekt 82">
            <a:extLst>
              <a:ext uri="{FF2B5EF4-FFF2-40B4-BE49-F238E27FC236}">
                <a16:creationId xmlns:a16="http://schemas.microsoft.com/office/drawing/2014/main" id="{E569F4CF-DD76-9BBE-F389-494A410A58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023074"/>
              </p:ext>
            </p:extLst>
          </p:nvPr>
        </p:nvGraphicFramePr>
        <p:xfrm>
          <a:off x="7505923" y="3388234"/>
          <a:ext cx="1614390" cy="1209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0769" imgH="3169394" progId="">
                  <p:embed/>
                </p:oleObj>
              </mc:Choice>
              <mc:Fallback>
                <p:oleObj r:id="rId5" imgW="4230769" imgH="3169394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05923" y="3388234"/>
                        <a:ext cx="1614390" cy="1209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05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773680"/>
            <a:ext cx="4572000" cy="336804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b="1" dirty="0" err="1"/>
              <a:t>Schuläppli</a:t>
            </a:r>
            <a:endParaRPr lang="de-DE" b="1" dirty="0"/>
          </a:p>
          <a:p>
            <a:pPr rtl="0"/>
            <a:r>
              <a:rPr lang="de-DE" b="1" dirty="0"/>
              <a:t>- An </a:t>
            </a:r>
            <a:r>
              <a:rPr lang="de-DE" b="1" dirty="0" err="1"/>
              <a:t>Äppli</a:t>
            </a:r>
            <a:r>
              <a:rPr lang="de-DE" b="1" dirty="0"/>
              <a:t> a </a:t>
            </a:r>
            <a:r>
              <a:rPr lang="de-DE" b="1" dirty="0" err="1"/>
              <a:t>day</a:t>
            </a:r>
            <a:r>
              <a:rPr lang="de-DE" b="1" dirty="0"/>
              <a:t> </a:t>
            </a:r>
            <a:r>
              <a:rPr lang="de-DE" b="1" dirty="0" err="1"/>
              <a:t>keeps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tutor</a:t>
            </a:r>
            <a:r>
              <a:rPr lang="de-DE" b="1" dirty="0"/>
              <a:t> </a:t>
            </a:r>
            <a:r>
              <a:rPr lang="de-DE" b="1" dirty="0" err="1"/>
              <a:t>away</a:t>
            </a:r>
            <a:r>
              <a:rPr lang="de-DE" b="1"/>
              <a:t>!</a:t>
            </a:r>
            <a:endParaRPr lang="de-DE" b="1" dirty="0"/>
          </a:p>
          <a:p>
            <a:pPr rtl="0"/>
            <a:r>
              <a:rPr lang="de-DE" dirty="0"/>
              <a:t>Team </a:t>
            </a:r>
            <a:r>
              <a:rPr lang="de-DE" dirty="0" err="1"/>
              <a:t>Nightjet</a:t>
            </a:r>
            <a:r>
              <a:rPr lang="de-DE" dirty="0"/>
              <a:t> </a:t>
            </a:r>
            <a:r>
              <a:rPr lang="de-DE" dirty="0" err="1"/>
              <a:t>Enjoyers</a:t>
            </a:r>
            <a:endParaRPr lang="de-DE" dirty="0"/>
          </a:p>
        </p:txBody>
      </p:sp>
      <p:grpSp>
        <p:nvGrpSpPr>
          <p:cNvPr id="2" name="Google Shape;1608;p25">
            <a:extLst>
              <a:ext uri="{FF2B5EF4-FFF2-40B4-BE49-F238E27FC236}">
                <a16:creationId xmlns:a16="http://schemas.microsoft.com/office/drawing/2014/main" id="{19154C17-706B-5253-4BAC-D023E996EDBE}"/>
              </a:ext>
            </a:extLst>
          </p:cNvPr>
          <p:cNvGrpSpPr/>
          <p:nvPr/>
        </p:nvGrpSpPr>
        <p:grpSpPr>
          <a:xfrm flipH="1">
            <a:off x="9025784" y="5084615"/>
            <a:ext cx="2776112" cy="1418574"/>
            <a:chOff x="-46" y="2299799"/>
            <a:chExt cx="3480146" cy="1778330"/>
          </a:xfrm>
        </p:grpSpPr>
        <p:sp>
          <p:nvSpPr>
            <p:cNvPr id="3" name="Google Shape;1609;p25">
              <a:extLst>
                <a:ext uri="{FF2B5EF4-FFF2-40B4-BE49-F238E27FC236}">
                  <a16:creationId xmlns:a16="http://schemas.microsoft.com/office/drawing/2014/main" id="{A7107DD2-FA22-32FF-6914-79760ADF3BC5}"/>
                </a:ext>
              </a:extLst>
            </p:cNvPr>
            <p:cNvSpPr/>
            <p:nvPr/>
          </p:nvSpPr>
          <p:spPr>
            <a:xfrm flipH="1">
              <a:off x="138" y="2416729"/>
              <a:ext cx="3479961" cy="1476449"/>
            </a:xfrm>
            <a:custGeom>
              <a:avLst/>
              <a:gdLst/>
              <a:ahLst/>
              <a:cxnLst/>
              <a:rect l="l" t="t" r="r" b="b"/>
              <a:pathLst>
                <a:path w="2432" h="1031" extrusionOk="0">
                  <a:moveTo>
                    <a:pt x="2432" y="0"/>
                  </a:moveTo>
                  <a:cubicBezTo>
                    <a:pt x="1493" y="0"/>
                    <a:pt x="1493" y="0"/>
                    <a:pt x="1493" y="0"/>
                  </a:cubicBezTo>
                  <a:cubicBezTo>
                    <a:pt x="1493" y="18"/>
                    <a:pt x="1493" y="18"/>
                    <a:pt x="1493" y="18"/>
                  </a:cubicBezTo>
                  <a:cubicBezTo>
                    <a:pt x="1493" y="18"/>
                    <a:pt x="1262" y="18"/>
                    <a:pt x="1104" y="127"/>
                  </a:cubicBezTo>
                  <a:cubicBezTo>
                    <a:pt x="1079" y="146"/>
                    <a:pt x="1079" y="146"/>
                    <a:pt x="1079" y="146"/>
                  </a:cubicBezTo>
                  <a:cubicBezTo>
                    <a:pt x="1325" y="87"/>
                    <a:pt x="1325" y="87"/>
                    <a:pt x="1325" y="87"/>
                  </a:cubicBezTo>
                  <a:cubicBezTo>
                    <a:pt x="1376" y="109"/>
                    <a:pt x="1376" y="109"/>
                    <a:pt x="1376" y="109"/>
                  </a:cubicBezTo>
                  <a:cubicBezTo>
                    <a:pt x="1132" y="326"/>
                    <a:pt x="1132" y="326"/>
                    <a:pt x="1132" y="326"/>
                  </a:cubicBezTo>
                  <a:cubicBezTo>
                    <a:pt x="1132" y="326"/>
                    <a:pt x="637" y="428"/>
                    <a:pt x="384" y="565"/>
                  </a:cubicBezTo>
                  <a:cubicBezTo>
                    <a:pt x="384" y="565"/>
                    <a:pt x="0" y="819"/>
                    <a:pt x="34" y="875"/>
                  </a:cubicBezTo>
                  <a:cubicBezTo>
                    <a:pt x="67" y="931"/>
                    <a:pt x="284" y="1031"/>
                    <a:pt x="284" y="1031"/>
                  </a:cubicBezTo>
                  <a:cubicBezTo>
                    <a:pt x="1117" y="1031"/>
                    <a:pt x="1117" y="1031"/>
                    <a:pt x="1117" y="1031"/>
                  </a:cubicBezTo>
                  <a:cubicBezTo>
                    <a:pt x="1197" y="948"/>
                    <a:pt x="1197" y="948"/>
                    <a:pt x="1197" y="948"/>
                  </a:cubicBezTo>
                  <a:cubicBezTo>
                    <a:pt x="2432" y="948"/>
                    <a:pt x="2432" y="948"/>
                    <a:pt x="2432" y="948"/>
                  </a:cubicBezTo>
                  <a:cubicBezTo>
                    <a:pt x="2432" y="0"/>
                    <a:pt x="2432" y="0"/>
                    <a:pt x="243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10;p25">
              <a:extLst>
                <a:ext uri="{FF2B5EF4-FFF2-40B4-BE49-F238E27FC236}">
                  <a16:creationId xmlns:a16="http://schemas.microsoft.com/office/drawing/2014/main" id="{F7F17491-0E75-51D3-FDD8-56D87F96C7C6}"/>
                </a:ext>
              </a:extLst>
            </p:cNvPr>
            <p:cNvSpPr/>
            <p:nvPr/>
          </p:nvSpPr>
          <p:spPr>
            <a:xfrm flipH="1">
              <a:off x="137" y="3589512"/>
              <a:ext cx="3434586" cy="303667"/>
            </a:xfrm>
            <a:custGeom>
              <a:avLst/>
              <a:gdLst/>
              <a:ahLst/>
              <a:cxnLst/>
              <a:rect l="l" t="t" r="r" b="b"/>
              <a:pathLst>
                <a:path w="2400" h="212" extrusionOk="0">
                  <a:moveTo>
                    <a:pt x="1165" y="129"/>
                  </a:moveTo>
                  <a:cubicBezTo>
                    <a:pt x="2400" y="129"/>
                    <a:pt x="2400" y="129"/>
                    <a:pt x="2400" y="129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222" y="0"/>
                    <a:pt x="1222" y="0"/>
                    <a:pt x="1222" y="0"/>
                  </a:cubicBezTo>
                  <a:cubicBezTo>
                    <a:pt x="903" y="121"/>
                    <a:pt x="903" y="121"/>
                    <a:pt x="903" y="121"/>
                  </a:cubicBezTo>
                  <a:cubicBezTo>
                    <a:pt x="903" y="121"/>
                    <a:pt x="552" y="121"/>
                    <a:pt x="305" y="121"/>
                  </a:cubicBezTo>
                  <a:cubicBezTo>
                    <a:pt x="58" y="121"/>
                    <a:pt x="3" y="48"/>
                    <a:pt x="3" y="48"/>
                  </a:cubicBezTo>
                  <a:cubicBezTo>
                    <a:pt x="3" y="48"/>
                    <a:pt x="2" y="48"/>
                    <a:pt x="0" y="50"/>
                  </a:cubicBezTo>
                  <a:cubicBezTo>
                    <a:pt x="0" y="52"/>
                    <a:pt x="0" y="54"/>
                    <a:pt x="2" y="56"/>
                  </a:cubicBezTo>
                  <a:cubicBezTo>
                    <a:pt x="35" y="112"/>
                    <a:pt x="252" y="212"/>
                    <a:pt x="252" y="212"/>
                  </a:cubicBezTo>
                  <a:cubicBezTo>
                    <a:pt x="1085" y="212"/>
                    <a:pt x="1085" y="212"/>
                    <a:pt x="1085" y="212"/>
                  </a:cubicBezTo>
                  <a:lnTo>
                    <a:pt x="1165" y="1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611;p25">
              <a:extLst>
                <a:ext uri="{FF2B5EF4-FFF2-40B4-BE49-F238E27FC236}">
                  <a16:creationId xmlns:a16="http://schemas.microsoft.com/office/drawing/2014/main" id="{2B31F85C-844A-7B32-0BBC-84E47FBBA78B}"/>
                </a:ext>
              </a:extLst>
            </p:cNvPr>
            <p:cNvSpPr/>
            <p:nvPr/>
          </p:nvSpPr>
          <p:spPr>
            <a:xfrm flipH="1">
              <a:off x="135" y="3774504"/>
              <a:ext cx="1834224" cy="280980"/>
            </a:xfrm>
            <a:custGeom>
              <a:avLst/>
              <a:gdLst/>
              <a:ahLst/>
              <a:cxnLst/>
              <a:rect l="l" t="t" r="r" b="b"/>
              <a:pathLst>
                <a:path w="1051" h="161" extrusionOk="0">
                  <a:moveTo>
                    <a:pt x="30" y="161"/>
                  </a:moveTo>
                  <a:lnTo>
                    <a:pt x="1051" y="161"/>
                  </a:lnTo>
                  <a:lnTo>
                    <a:pt x="1051" y="0"/>
                  </a:lnTo>
                  <a:lnTo>
                    <a:pt x="93" y="0"/>
                  </a:lnTo>
                  <a:lnTo>
                    <a:pt x="0" y="90"/>
                  </a:lnTo>
                  <a:lnTo>
                    <a:pt x="30" y="1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12;p25">
              <a:extLst>
                <a:ext uri="{FF2B5EF4-FFF2-40B4-BE49-F238E27FC236}">
                  <a16:creationId xmlns:a16="http://schemas.microsoft.com/office/drawing/2014/main" id="{0CE3AAEE-9D77-FE5F-BC46-4E8FAFA62C79}"/>
                </a:ext>
              </a:extLst>
            </p:cNvPr>
            <p:cNvSpPr/>
            <p:nvPr/>
          </p:nvSpPr>
          <p:spPr>
            <a:xfrm flipH="1">
              <a:off x="1492296" y="2497009"/>
              <a:ext cx="445031" cy="385693"/>
            </a:xfrm>
            <a:custGeom>
              <a:avLst/>
              <a:gdLst/>
              <a:ahLst/>
              <a:cxnLst/>
              <a:rect l="l" t="t" r="r" b="b"/>
              <a:pathLst>
                <a:path w="255" h="221" extrusionOk="0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613;p25">
              <a:extLst>
                <a:ext uri="{FF2B5EF4-FFF2-40B4-BE49-F238E27FC236}">
                  <a16:creationId xmlns:a16="http://schemas.microsoft.com/office/drawing/2014/main" id="{362A5A7C-B915-6C1E-C8DB-28A19BC108E6}"/>
                </a:ext>
              </a:extLst>
            </p:cNvPr>
            <p:cNvSpPr/>
            <p:nvPr/>
          </p:nvSpPr>
          <p:spPr>
            <a:xfrm flipH="1">
              <a:off x="1492296" y="2497009"/>
              <a:ext cx="445031" cy="385693"/>
            </a:xfrm>
            <a:custGeom>
              <a:avLst/>
              <a:gdLst/>
              <a:ahLst/>
              <a:cxnLst/>
              <a:rect l="l" t="t" r="r" b="b"/>
              <a:pathLst>
                <a:path w="255" h="221" extrusionOk="0">
                  <a:moveTo>
                    <a:pt x="244" y="43"/>
                  </a:moveTo>
                  <a:lnTo>
                    <a:pt x="44" y="221"/>
                  </a:lnTo>
                  <a:lnTo>
                    <a:pt x="255" y="37"/>
                  </a:lnTo>
                  <a:lnTo>
                    <a:pt x="191" y="0"/>
                  </a:lnTo>
                  <a:lnTo>
                    <a:pt x="0" y="74"/>
                  </a:lnTo>
                  <a:lnTo>
                    <a:pt x="202" y="25"/>
                  </a:lnTo>
                  <a:lnTo>
                    <a:pt x="244" y="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14;p25">
              <a:extLst>
                <a:ext uri="{FF2B5EF4-FFF2-40B4-BE49-F238E27FC236}">
                  <a16:creationId xmlns:a16="http://schemas.microsoft.com/office/drawing/2014/main" id="{9D0E8F16-38AB-04B7-A647-786F4CD660E7}"/>
                </a:ext>
              </a:extLst>
            </p:cNvPr>
            <p:cNvSpPr/>
            <p:nvPr/>
          </p:nvSpPr>
          <p:spPr>
            <a:xfrm flipH="1">
              <a:off x="1450398" y="3783230"/>
              <a:ext cx="2967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615;p25">
              <a:extLst>
                <a:ext uri="{FF2B5EF4-FFF2-40B4-BE49-F238E27FC236}">
                  <a16:creationId xmlns:a16="http://schemas.microsoft.com/office/drawing/2014/main" id="{D0DCD92D-3FBC-E653-4109-D2791D5AF3D9}"/>
                </a:ext>
              </a:extLst>
            </p:cNvPr>
            <p:cNvSpPr/>
            <p:nvPr/>
          </p:nvSpPr>
          <p:spPr>
            <a:xfrm flipH="1">
              <a:off x="1474865" y="3805918"/>
              <a:ext cx="2478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16;p25">
              <a:extLst>
                <a:ext uri="{FF2B5EF4-FFF2-40B4-BE49-F238E27FC236}">
                  <a16:creationId xmlns:a16="http://schemas.microsoft.com/office/drawing/2014/main" id="{C02637D4-D91E-8728-84C1-3920A41A3322}"/>
                </a:ext>
              </a:extLst>
            </p:cNvPr>
            <p:cNvSpPr/>
            <p:nvPr/>
          </p:nvSpPr>
          <p:spPr>
            <a:xfrm flipH="1">
              <a:off x="1487061" y="3819880"/>
              <a:ext cx="223388" cy="223387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17;p25">
              <a:extLst>
                <a:ext uri="{FF2B5EF4-FFF2-40B4-BE49-F238E27FC236}">
                  <a16:creationId xmlns:a16="http://schemas.microsoft.com/office/drawing/2014/main" id="{5D7B298B-FC59-7B52-A08D-7E5AC2E100DB}"/>
                </a:ext>
              </a:extLst>
            </p:cNvPr>
            <p:cNvSpPr/>
            <p:nvPr/>
          </p:nvSpPr>
          <p:spPr>
            <a:xfrm flipH="1">
              <a:off x="1141440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18;p25">
              <a:extLst>
                <a:ext uri="{FF2B5EF4-FFF2-40B4-BE49-F238E27FC236}">
                  <a16:creationId xmlns:a16="http://schemas.microsoft.com/office/drawing/2014/main" id="{73E05E31-2147-E2E4-8FC5-D9752BA9366F}"/>
                </a:ext>
              </a:extLst>
            </p:cNvPr>
            <p:cNvSpPr/>
            <p:nvPr/>
          </p:nvSpPr>
          <p:spPr>
            <a:xfrm flipH="1">
              <a:off x="1165907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19;p25">
              <a:extLst>
                <a:ext uri="{FF2B5EF4-FFF2-40B4-BE49-F238E27FC236}">
                  <a16:creationId xmlns:a16="http://schemas.microsoft.com/office/drawing/2014/main" id="{5F7320AB-4DF0-C4B2-394C-AC05F7A36E0B}"/>
                </a:ext>
              </a:extLst>
            </p:cNvPr>
            <p:cNvSpPr/>
            <p:nvPr/>
          </p:nvSpPr>
          <p:spPr>
            <a:xfrm flipH="1">
              <a:off x="1179903" y="3819880"/>
              <a:ext cx="223388" cy="223387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09" y="21"/>
                    <a:pt x="135" y="46"/>
                    <a:pt x="135" y="78"/>
                  </a:cubicBezTo>
                  <a:cubicBezTo>
                    <a:pt x="135" y="109"/>
                    <a:pt x="109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20;p25">
              <a:extLst>
                <a:ext uri="{FF2B5EF4-FFF2-40B4-BE49-F238E27FC236}">
                  <a16:creationId xmlns:a16="http://schemas.microsoft.com/office/drawing/2014/main" id="{525E8187-EE84-D432-4A5A-A7A098FE6875}"/>
                </a:ext>
              </a:extLst>
            </p:cNvPr>
            <p:cNvSpPr/>
            <p:nvPr/>
          </p:nvSpPr>
          <p:spPr>
            <a:xfrm flipH="1">
              <a:off x="307226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21;p25">
              <a:extLst>
                <a:ext uri="{FF2B5EF4-FFF2-40B4-BE49-F238E27FC236}">
                  <a16:creationId xmlns:a16="http://schemas.microsoft.com/office/drawing/2014/main" id="{E87815C0-32F9-7D3E-62DE-31A0DCFF8A0E}"/>
                </a:ext>
              </a:extLst>
            </p:cNvPr>
            <p:cNvSpPr/>
            <p:nvPr/>
          </p:nvSpPr>
          <p:spPr>
            <a:xfrm flipH="1">
              <a:off x="331693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622;p25">
              <a:extLst>
                <a:ext uri="{FF2B5EF4-FFF2-40B4-BE49-F238E27FC236}">
                  <a16:creationId xmlns:a16="http://schemas.microsoft.com/office/drawing/2014/main" id="{511B110D-AFE6-C1FD-0726-F944B5A86720}"/>
                </a:ext>
              </a:extLst>
            </p:cNvPr>
            <p:cNvSpPr/>
            <p:nvPr/>
          </p:nvSpPr>
          <p:spPr>
            <a:xfrm flipH="1">
              <a:off x="345689" y="3819880"/>
              <a:ext cx="223388" cy="223387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623;p25">
              <a:extLst>
                <a:ext uri="{FF2B5EF4-FFF2-40B4-BE49-F238E27FC236}">
                  <a16:creationId xmlns:a16="http://schemas.microsoft.com/office/drawing/2014/main" id="{96C99DA2-1521-AAE5-D9DB-6F7502C8085C}"/>
                </a:ext>
              </a:extLst>
            </p:cNvPr>
            <p:cNvSpPr/>
            <p:nvPr/>
          </p:nvSpPr>
          <p:spPr>
            <a:xfrm flipH="1">
              <a:off x="68" y="3783230"/>
              <a:ext cx="298500" cy="29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624;p25">
              <a:extLst>
                <a:ext uri="{FF2B5EF4-FFF2-40B4-BE49-F238E27FC236}">
                  <a16:creationId xmlns:a16="http://schemas.microsoft.com/office/drawing/2014/main" id="{614F236A-47D1-1BB6-E745-04804063F61A}"/>
                </a:ext>
              </a:extLst>
            </p:cNvPr>
            <p:cNvSpPr/>
            <p:nvPr/>
          </p:nvSpPr>
          <p:spPr>
            <a:xfrm flipH="1">
              <a:off x="24535" y="3805918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625;p25">
              <a:extLst>
                <a:ext uri="{FF2B5EF4-FFF2-40B4-BE49-F238E27FC236}">
                  <a16:creationId xmlns:a16="http://schemas.microsoft.com/office/drawing/2014/main" id="{0B068F05-5568-EE4E-236E-BEE74A963BB4}"/>
                </a:ext>
              </a:extLst>
            </p:cNvPr>
            <p:cNvSpPr/>
            <p:nvPr/>
          </p:nvSpPr>
          <p:spPr>
            <a:xfrm flipH="1">
              <a:off x="36785" y="3819880"/>
              <a:ext cx="223388" cy="223387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1"/>
                    <a:pt x="35" y="156"/>
                    <a:pt x="78" y="156"/>
                  </a:cubicBezTo>
                  <a:cubicBezTo>
                    <a:pt x="121" y="156"/>
                    <a:pt x="156" y="121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78" y="135"/>
                  </a:moveTo>
                  <a:cubicBezTo>
                    <a:pt x="47" y="135"/>
                    <a:pt x="21" y="109"/>
                    <a:pt x="21" y="78"/>
                  </a:cubicBezTo>
                  <a:cubicBezTo>
                    <a:pt x="21" y="46"/>
                    <a:pt x="47" y="21"/>
                    <a:pt x="78" y="21"/>
                  </a:cubicBezTo>
                  <a:cubicBezTo>
                    <a:pt x="110" y="21"/>
                    <a:pt x="135" y="46"/>
                    <a:pt x="135" y="78"/>
                  </a:cubicBezTo>
                  <a:cubicBezTo>
                    <a:pt x="135" y="109"/>
                    <a:pt x="110" y="135"/>
                    <a:pt x="78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626;p25">
              <a:extLst>
                <a:ext uri="{FF2B5EF4-FFF2-40B4-BE49-F238E27FC236}">
                  <a16:creationId xmlns:a16="http://schemas.microsoft.com/office/drawing/2014/main" id="{E66411B7-48CE-85D8-695B-5602DBF1AE60}"/>
                </a:ext>
              </a:extLst>
            </p:cNvPr>
            <p:cNvSpPr/>
            <p:nvPr/>
          </p:nvSpPr>
          <p:spPr>
            <a:xfrm flipH="1">
              <a:off x="115321" y="3893179"/>
              <a:ext cx="1518339" cy="172777"/>
            </a:xfrm>
            <a:custGeom>
              <a:avLst/>
              <a:gdLst/>
              <a:ahLst/>
              <a:cxnLst/>
              <a:rect l="l" t="t" r="r" b="b"/>
              <a:pathLst>
                <a:path w="1061" h="121" extrusionOk="0">
                  <a:moveTo>
                    <a:pt x="714" y="14"/>
                  </a:moveTo>
                  <a:cubicBezTo>
                    <a:pt x="702" y="0"/>
                    <a:pt x="702" y="0"/>
                    <a:pt x="70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7" y="14"/>
                    <a:pt x="347" y="14"/>
                    <a:pt x="347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6" y="14"/>
                    <a:pt x="11" y="16"/>
                    <a:pt x="7" y="19"/>
                  </a:cubicBezTo>
                  <a:cubicBezTo>
                    <a:pt x="3" y="23"/>
                    <a:pt x="0" y="28"/>
                    <a:pt x="0" y="35"/>
                  </a:cubicBezTo>
                  <a:cubicBezTo>
                    <a:pt x="0" y="39"/>
                    <a:pt x="1" y="43"/>
                    <a:pt x="3" y="46"/>
                  </a:cubicBezTo>
                  <a:cubicBezTo>
                    <a:pt x="7" y="52"/>
                    <a:pt x="13" y="56"/>
                    <a:pt x="21" y="56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92" y="121"/>
                    <a:pt x="292" y="121"/>
                    <a:pt x="292" y="121"/>
                  </a:cubicBezTo>
                  <a:cubicBezTo>
                    <a:pt x="769" y="121"/>
                    <a:pt x="769" y="121"/>
                    <a:pt x="769" y="121"/>
                  </a:cubicBezTo>
                  <a:cubicBezTo>
                    <a:pt x="839" y="56"/>
                    <a:pt x="839" y="56"/>
                    <a:pt x="839" y="56"/>
                  </a:cubicBezTo>
                  <a:cubicBezTo>
                    <a:pt x="1040" y="56"/>
                    <a:pt x="1040" y="56"/>
                    <a:pt x="1040" y="56"/>
                  </a:cubicBezTo>
                  <a:cubicBezTo>
                    <a:pt x="1047" y="56"/>
                    <a:pt x="1053" y="53"/>
                    <a:pt x="1057" y="48"/>
                  </a:cubicBezTo>
                  <a:cubicBezTo>
                    <a:pt x="1059" y="45"/>
                    <a:pt x="1061" y="40"/>
                    <a:pt x="1061" y="35"/>
                  </a:cubicBezTo>
                  <a:cubicBezTo>
                    <a:pt x="1061" y="30"/>
                    <a:pt x="1060" y="26"/>
                    <a:pt x="1057" y="23"/>
                  </a:cubicBezTo>
                  <a:cubicBezTo>
                    <a:pt x="1054" y="17"/>
                    <a:pt x="1047" y="14"/>
                    <a:pt x="1040" y="14"/>
                  </a:cubicBezTo>
                  <a:lnTo>
                    <a:pt x="714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627;p25">
              <a:extLst>
                <a:ext uri="{FF2B5EF4-FFF2-40B4-BE49-F238E27FC236}">
                  <a16:creationId xmlns:a16="http://schemas.microsoft.com/office/drawing/2014/main" id="{B7C2B764-3F57-5187-14FA-E08EFC75359D}"/>
                </a:ext>
              </a:extLst>
            </p:cNvPr>
            <p:cNvSpPr/>
            <p:nvPr/>
          </p:nvSpPr>
          <p:spPr>
            <a:xfrm flipH="1">
              <a:off x="1457296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628;p25">
              <a:extLst>
                <a:ext uri="{FF2B5EF4-FFF2-40B4-BE49-F238E27FC236}">
                  <a16:creationId xmlns:a16="http://schemas.microsoft.com/office/drawing/2014/main" id="{0D8D97FF-050C-E6AE-116C-C11B8F2F89DE}"/>
                </a:ext>
              </a:extLst>
            </p:cNvPr>
            <p:cNvSpPr/>
            <p:nvPr/>
          </p:nvSpPr>
          <p:spPr>
            <a:xfrm flipH="1">
              <a:off x="1340367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629;p25">
              <a:extLst>
                <a:ext uri="{FF2B5EF4-FFF2-40B4-BE49-F238E27FC236}">
                  <a16:creationId xmlns:a16="http://schemas.microsoft.com/office/drawing/2014/main" id="{4EA5C6F8-AF4B-73BC-7ED2-CD0E13F21301}"/>
                </a:ext>
              </a:extLst>
            </p:cNvPr>
            <p:cNvSpPr/>
            <p:nvPr/>
          </p:nvSpPr>
          <p:spPr>
            <a:xfrm flipH="1">
              <a:off x="1291607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630;p25">
              <a:extLst>
                <a:ext uri="{FF2B5EF4-FFF2-40B4-BE49-F238E27FC236}">
                  <a16:creationId xmlns:a16="http://schemas.microsoft.com/office/drawing/2014/main" id="{C4269E99-80E3-D89C-515C-84EBF641F354}"/>
                </a:ext>
              </a:extLst>
            </p:cNvPr>
            <p:cNvSpPr/>
            <p:nvPr/>
          </p:nvSpPr>
          <p:spPr>
            <a:xfrm flipH="1">
              <a:off x="312679" y="3758797"/>
              <a:ext cx="1098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631;p25">
              <a:extLst>
                <a:ext uri="{FF2B5EF4-FFF2-40B4-BE49-F238E27FC236}">
                  <a16:creationId xmlns:a16="http://schemas.microsoft.com/office/drawing/2014/main" id="{CFA911ED-C355-CD67-053F-87FBB875E96A}"/>
                </a:ext>
              </a:extLst>
            </p:cNvPr>
            <p:cNvSpPr/>
            <p:nvPr/>
          </p:nvSpPr>
          <p:spPr>
            <a:xfrm flipH="1">
              <a:off x="195504" y="3758797"/>
              <a:ext cx="108300" cy="15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632;p25">
              <a:extLst>
                <a:ext uri="{FF2B5EF4-FFF2-40B4-BE49-F238E27FC236}">
                  <a16:creationId xmlns:a16="http://schemas.microsoft.com/office/drawing/2014/main" id="{8E3F7716-8CFC-BDAA-FE5C-CA33E1E8DAF7}"/>
                </a:ext>
              </a:extLst>
            </p:cNvPr>
            <p:cNvSpPr/>
            <p:nvPr/>
          </p:nvSpPr>
          <p:spPr>
            <a:xfrm flipH="1">
              <a:off x="146745" y="3758797"/>
              <a:ext cx="324600" cy="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633;p25">
              <a:extLst>
                <a:ext uri="{FF2B5EF4-FFF2-40B4-BE49-F238E27FC236}">
                  <a16:creationId xmlns:a16="http://schemas.microsoft.com/office/drawing/2014/main" id="{A7F46747-A31E-EAD4-9AD6-E1871B02B044}"/>
                </a:ext>
              </a:extLst>
            </p:cNvPr>
            <p:cNvSpPr/>
            <p:nvPr/>
          </p:nvSpPr>
          <p:spPr>
            <a:xfrm flipH="1">
              <a:off x="-46" y="2416729"/>
              <a:ext cx="1344000" cy="26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634;p25">
              <a:extLst>
                <a:ext uri="{FF2B5EF4-FFF2-40B4-BE49-F238E27FC236}">
                  <a16:creationId xmlns:a16="http://schemas.microsoft.com/office/drawing/2014/main" id="{74E63B5F-D8CA-5B04-2137-8C569ECF7EDA}"/>
                </a:ext>
              </a:extLst>
            </p:cNvPr>
            <p:cNvSpPr/>
            <p:nvPr/>
          </p:nvSpPr>
          <p:spPr>
            <a:xfrm flipH="1">
              <a:off x="490383" y="2299799"/>
              <a:ext cx="769800" cy="7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635;p25">
              <a:extLst>
                <a:ext uri="{FF2B5EF4-FFF2-40B4-BE49-F238E27FC236}">
                  <a16:creationId xmlns:a16="http://schemas.microsoft.com/office/drawing/2014/main" id="{898801BF-155C-BB36-4733-A3810ABC8614}"/>
                </a:ext>
              </a:extLst>
            </p:cNvPr>
            <p:cNvSpPr/>
            <p:nvPr/>
          </p:nvSpPr>
          <p:spPr>
            <a:xfrm flipH="1">
              <a:off x="572808" y="2376589"/>
              <a:ext cx="642000" cy="40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636;p25">
              <a:extLst>
                <a:ext uri="{FF2B5EF4-FFF2-40B4-BE49-F238E27FC236}">
                  <a16:creationId xmlns:a16="http://schemas.microsoft.com/office/drawing/2014/main" id="{4C0321BD-8A06-DBA6-1E60-53D6D2F1E00B}"/>
                </a:ext>
              </a:extLst>
            </p:cNvPr>
            <p:cNvSpPr/>
            <p:nvPr/>
          </p:nvSpPr>
          <p:spPr>
            <a:xfrm flipH="1">
              <a:off x="530681" y="3956006"/>
              <a:ext cx="685871" cy="66318"/>
            </a:xfrm>
            <a:custGeom>
              <a:avLst/>
              <a:gdLst/>
              <a:ahLst/>
              <a:cxnLst/>
              <a:rect l="l" t="t" r="r" b="b"/>
              <a:pathLst>
                <a:path w="393" h="38" extrusionOk="0">
                  <a:moveTo>
                    <a:pt x="0" y="0"/>
                  </a:moveTo>
                  <a:lnTo>
                    <a:pt x="34" y="38"/>
                  </a:lnTo>
                  <a:lnTo>
                    <a:pt x="359" y="38"/>
                  </a:lnTo>
                  <a:lnTo>
                    <a:pt x="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637;p25">
              <a:extLst>
                <a:ext uri="{FF2B5EF4-FFF2-40B4-BE49-F238E27FC236}">
                  <a16:creationId xmlns:a16="http://schemas.microsoft.com/office/drawing/2014/main" id="{6E57D97B-91C8-B143-2F55-190F13B5972E}"/>
                </a:ext>
              </a:extLst>
            </p:cNvPr>
            <p:cNvSpPr/>
            <p:nvPr/>
          </p:nvSpPr>
          <p:spPr>
            <a:xfrm flipH="1">
              <a:off x="131" y="3713421"/>
              <a:ext cx="3328134" cy="342062"/>
            </a:xfrm>
            <a:custGeom>
              <a:avLst/>
              <a:gdLst/>
              <a:ahLst/>
              <a:cxnLst/>
              <a:rect l="l" t="t" r="r" b="b"/>
              <a:pathLst>
                <a:path w="2326" h="239" extrusionOk="0">
                  <a:moveTo>
                    <a:pt x="1081" y="239"/>
                  </a:moveTo>
                  <a:cubicBezTo>
                    <a:pt x="1044" y="152"/>
                    <a:pt x="1044" y="152"/>
                    <a:pt x="1044" y="152"/>
                  </a:cubicBezTo>
                  <a:cubicBezTo>
                    <a:pt x="1158" y="42"/>
                    <a:pt x="1158" y="42"/>
                    <a:pt x="1158" y="42"/>
                  </a:cubicBezTo>
                  <a:cubicBezTo>
                    <a:pt x="2326" y="42"/>
                    <a:pt x="2326" y="42"/>
                    <a:pt x="2326" y="42"/>
                  </a:cubicBezTo>
                  <a:cubicBezTo>
                    <a:pt x="2326" y="0"/>
                    <a:pt x="2326" y="0"/>
                    <a:pt x="2326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880" y="125"/>
                    <a:pt x="880" y="125"/>
                    <a:pt x="880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88" y="239"/>
                    <a:pt x="0" y="239"/>
                  </a:cubicBezTo>
                  <a:lnTo>
                    <a:pt x="1081" y="2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638;p25">
              <a:extLst>
                <a:ext uri="{FF2B5EF4-FFF2-40B4-BE49-F238E27FC236}">
                  <a16:creationId xmlns:a16="http://schemas.microsoft.com/office/drawing/2014/main" id="{82723E9D-359A-9397-5350-9521BB871C34}"/>
                </a:ext>
              </a:extLst>
            </p:cNvPr>
            <p:cNvSpPr/>
            <p:nvPr/>
          </p:nvSpPr>
          <p:spPr>
            <a:xfrm flipH="1">
              <a:off x="135" y="3210800"/>
              <a:ext cx="2947672" cy="530545"/>
            </a:xfrm>
            <a:custGeom>
              <a:avLst/>
              <a:gdLst/>
              <a:ahLst/>
              <a:cxnLst/>
              <a:rect l="l" t="t" r="r" b="b"/>
              <a:pathLst>
                <a:path w="1689" h="304" extrusionOk="0">
                  <a:moveTo>
                    <a:pt x="1689" y="184"/>
                  </a:moveTo>
                  <a:lnTo>
                    <a:pt x="709" y="184"/>
                  </a:lnTo>
                  <a:lnTo>
                    <a:pt x="453" y="304"/>
                  </a:lnTo>
                  <a:lnTo>
                    <a:pt x="0" y="304"/>
                  </a:lnTo>
                  <a:lnTo>
                    <a:pt x="447" y="288"/>
                  </a:lnTo>
                  <a:lnTo>
                    <a:pt x="960" y="0"/>
                  </a:lnTo>
                  <a:lnTo>
                    <a:pt x="1689" y="0"/>
                  </a:lnTo>
                  <a:lnTo>
                    <a:pt x="1689" y="1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639;p25">
              <a:extLst>
                <a:ext uri="{FF2B5EF4-FFF2-40B4-BE49-F238E27FC236}">
                  <a16:creationId xmlns:a16="http://schemas.microsoft.com/office/drawing/2014/main" id="{5EA8B42C-6EE9-3436-B060-0F293DE6531C}"/>
                </a:ext>
              </a:extLst>
            </p:cNvPr>
            <p:cNvSpPr/>
            <p:nvPr/>
          </p:nvSpPr>
          <p:spPr>
            <a:xfrm flipH="1">
              <a:off x="2129398" y="3497015"/>
              <a:ext cx="694500" cy="4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640;p25">
              <a:extLst>
                <a:ext uri="{FF2B5EF4-FFF2-40B4-BE49-F238E27FC236}">
                  <a16:creationId xmlns:a16="http://schemas.microsoft.com/office/drawing/2014/main" id="{9CDB6167-5A44-E9BE-A724-1F6F75F68880}"/>
                </a:ext>
              </a:extLst>
            </p:cNvPr>
            <p:cNvSpPr/>
            <p:nvPr/>
          </p:nvSpPr>
          <p:spPr>
            <a:xfrm flipH="1">
              <a:off x="135" y="2554600"/>
              <a:ext cx="769641" cy="394418"/>
            </a:xfrm>
            <a:custGeom>
              <a:avLst/>
              <a:gdLst/>
              <a:ahLst/>
              <a:cxnLst/>
              <a:rect l="l" t="t" r="r" b="b"/>
              <a:pathLst>
                <a:path w="538" h="276" extrusionOk="0">
                  <a:moveTo>
                    <a:pt x="46" y="0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46" y="276"/>
                    <a:pt x="46" y="276"/>
                    <a:pt x="46" y="276"/>
                  </a:cubicBezTo>
                  <a:cubicBezTo>
                    <a:pt x="34" y="276"/>
                    <a:pt x="24" y="272"/>
                    <a:pt x="16" y="265"/>
                  </a:cubicBezTo>
                  <a:cubicBezTo>
                    <a:pt x="6" y="256"/>
                    <a:pt x="0" y="244"/>
                    <a:pt x="0" y="2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2"/>
                    <a:pt x="6" y="20"/>
                    <a:pt x="15" y="12"/>
                  </a:cubicBezTo>
                  <a:cubicBezTo>
                    <a:pt x="23" y="5"/>
                    <a:pt x="3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641;p25">
              <a:extLst>
                <a:ext uri="{FF2B5EF4-FFF2-40B4-BE49-F238E27FC236}">
                  <a16:creationId xmlns:a16="http://schemas.microsoft.com/office/drawing/2014/main" id="{9218F9F9-5624-E7C4-B1BD-87F4526B496E}"/>
                </a:ext>
              </a:extLst>
            </p:cNvPr>
            <p:cNvSpPr/>
            <p:nvPr/>
          </p:nvSpPr>
          <p:spPr>
            <a:xfrm flipH="1">
              <a:off x="135" y="2554600"/>
              <a:ext cx="769641" cy="83770"/>
            </a:xfrm>
            <a:custGeom>
              <a:avLst/>
              <a:gdLst/>
              <a:ahLst/>
              <a:cxnLst/>
              <a:rect l="l" t="t" r="r" b="b"/>
              <a:pathLst>
                <a:path w="538" h="59" extrusionOk="0">
                  <a:moveTo>
                    <a:pt x="46" y="0"/>
                  </a:moveTo>
                  <a:cubicBezTo>
                    <a:pt x="34" y="0"/>
                    <a:pt x="23" y="5"/>
                    <a:pt x="15" y="12"/>
                  </a:cubicBezTo>
                  <a:cubicBezTo>
                    <a:pt x="6" y="20"/>
                    <a:pt x="0" y="32"/>
                    <a:pt x="0" y="4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6" y="34"/>
                    <a:pt x="15" y="25"/>
                  </a:cubicBezTo>
                  <a:cubicBezTo>
                    <a:pt x="23" y="18"/>
                    <a:pt x="34" y="14"/>
                    <a:pt x="46" y="14"/>
                  </a:cubicBezTo>
                  <a:cubicBezTo>
                    <a:pt x="538" y="14"/>
                    <a:pt x="538" y="14"/>
                    <a:pt x="538" y="14"/>
                  </a:cubicBezTo>
                  <a:cubicBezTo>
                    <a:pt x="538" y="0"/>
                    <a:pt x="538" y="0"/>
                    <a:pt x="538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642;p25">
              <a:extLst>
                <a:ext uri="{FF2B5EF4-FFF2-40B4-BE49-F238E27FC236}">
                  <a16:creationId xmlns:a16="http://schemas.microsoft.com/office/drawing/2014/main" id="{4D16D285-F017-EBDD-D536-E340F6A61641}"/>
                </a:ext>
              </a:extLst>
            </p:cNvPr>
            <p:cNvSpPr/>
            <p:nvPr/>
          </p:nvSpPr>
          <p:spPr>
            <a:xfrm flipH="1">
              <a:off x="1511496" y="2540639"/>
              <a:ext cx="1486923" cy="731244"/>
            </a:xfrm>
            <a:custGeom>
              <a:avLst/>
              <a:gdLst/>
              <a:ahLst/>
              <a:cxnLst/>
              <a:rect l="l" t="t" r="r" b="b"/>
              <a:pathLst>
                <a:path w="1039" h="510" extrusionOk="0">
                  <a:moveTo>
                    <a:pt x="988" y="0"/>
                  </a:moveTo>
                  <a:cubicBezTo>
                    <a:pt x="742" y="59"/>
                    <a:pt x="742" y="59"/>
                    <a:pt x="742" y="59"/>
                  </a:cubicBezTo>
                  <a:cubicBezTo>
                    <a:pt x="415" y="213"/>
                    <a:pt x="11" y="503"/>
                    <a:pt x="0" y="510"/>
                  </a:cubicBezTo>
                  <a:cubicBezTo>
                    <a:pt x="28" y="491"/>
                    <a:pt x="47" y="479"/>
                    <a:pt x="47" y="478"/>
                  </a:cubicBezTo>
                  <a:cubicBezTo>
                    <a:pt x="47" y="478"/>
                    <a:pt x="47" y="478"/>
                    <a:pt x="47" y="478"/>
                  </a:cubicBezTo>
                  <a:cubicBezTo>
                    <a:pt x="300" y="341"/>
                    <a:pt x="795" y="239"/>
                    <a:pt x="795" y="239"/>
                  </a:cubicBezTo>
                  <a:cubicBezTo>
                    <a:pt x="1039" y="22"/>
                    <a:pt x="1039" y="22"/>
                    <a:pt x="1039" y="22"/>
                  </a:cubicBezTo>
                  <a:cubicBezTo>
                    <a:pt x="988" y="0"/>
                    <a:pt x="988" y="0"/>
                    <a:pt x="98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643;p25">
              <a:extLst>
                <a:ext uri="{FF2B5EF4-FFF2-40B4-BE49-F238E27FC236}">
                  <a16:creationId xmlns:a16="http://schemas.microsoft.com/office/drawing/2014/main" id="{31FA1D90-17E1-A0C6-6E3E-FE18EA011872}"/>
                </a:ext>
              </a:extLst>
            </p:cNvPr>
            <p:cNvSpPr/>
            <p:nvPr/>
          </p:nvSpPr>
          <p:spPr>
            <a:xfrm flipH="1">
              <a:off x="2930355" y="3224762"/>
              <a:ext cx="68064" cy="48866"/>
            </a:xfrm>
            <a:custGeom>
              <a:avLst/>
              <a:gdLst/>
              <a:ahLst/>
              <a:cxnLst/>
              <a:rect l="l" t="t" r="r" b="b"/>
              <a:pathLst>
                <a:path w="47" h="33" extrusionOk="0">
                  <a:moveTo>
                    <a:pt x="47" y="0"/>
                  </a:moveTo>
                  <a:cubicBezTo>
                    <a:pt x="47" y="1"/>
                    <a:pt x="28" y="1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8" y="13"/>
                    <a:pt x="47" y="1"/>
                    <a:pt x="47" y="0"/>
                  </a:cubicBezTo>
                </a:path>
              </a:pathLst>
            </a:custGeom>
            <a:solidFill>
              <a:srgbClr val="2FCB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644;p25">
              <a:extLst>
                <a:ext uri="{FF2B5EF4-FFF2-40B4-BE49-F238E27FC236}">
                  <a16:creationId xmlns:a16="http://schemas.microsoft.com/office/drawing/2014/main" id="{5469C4D3-3663-B0F6-2DAD-7DF505AC1241}"/>
                </a:ext>
              </a:extLst>
            </p:cNvPr>
            <p:cNvSpPr/>
            <p:nvPr/>
          </p:nvSpPr>
          <p:spPr>
            <a:xfrm flipH="1">
              <a:off x="1511494" y="2516206"/>
              <a:ext cx="425833" cy="109949"/>
            </a:xfrm>
            <a:custGeom>
              <a:avLst/>
              <a:gdLst/>
              <a:ahLst/>
              <a:cxnLst/>
              <a:rect l="l" t="t" r="r" b="b"/>
              <a:pathLst>
                <a:path w="244" h="63" extrusionOk="0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645;p25">
              <a:extLst>
                <a:ext uri="{FF2B5EF4-FFF2-40B4-BE49-F238E27FC236}">
                  <a16:creationId xmlns:a16="http://schemas.microsoft.com/office/drawing/2014/main" id="{295127CE-C59D-C139-805C-4D7C34234A61}"/>
                </a:ext>
              </a:extLst>
            </p:cNvPr>
            <p:cNvSpPr/>
            <p:nvPr/>
          </p:nvSpPr>
          <p:spPr>
            <a:xfrm flipH="1">
              <a:off x="1511494" y="2516206"/>
              <a:ext cx="425833" cy="109949"/>
            </a:xfrm>
            <a:custGeom>
              <a:avLst/>
              <a:gdLst/>
              <a:ahLst/>
              <a:cxnLst/>
              <a:rect l="l" t="t" r="r" b="b"/>
              <a:pathLst>
                <a:path w="244" h="63" extrusionOk="0">
                  <a:moveTo>
                    <a:pt x="189" y="0"/>
                  </a:moveTo>
                  <a:lnTo>
                    <a:pt x="0" y="63"/>
                  </a:lnTo>
                  <a:lnTo>
                    <a:pt x="202" y="14"/>
                  </a:lnTo>
                  <a:lnTo>
                    <a:pt x="244" y="32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646;p25">
              <a:extLst>
                <a:ext uri="{FF2B5EF4-FFF2-40B4-BE49-F238E27FC236}">
                  <a16:creationId xmlns:a16="http://schemas.microsoft.com/office/drawing/2014/main" id="{97985D36-DB59-0396-9394-C8C323746179}"/>
                </a:ext>
              </a:extLst>
            </p:cNvPr>
            <p:cNvSpPr/>
            <p:nvPr/>
          </p:nvSpPr>
          <p:spPr>
            <a:xfrm flipH="1">
              <a:off x="1511494" y="2512656"/>
              <a:ext cx="425833" cy="366495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0" y="63"/>
                  </a:moveTo>
                  <a:lnTo>
                    <a:pt x="189" y="11"/>
                  </a:lnTo>
                  <a:lnTo>
                    <a:pt x="228" y="36"/>
                  </a:lnTo>
                  <a:lnTo>
                    <a:pt x="44" y="210"/>
                  </a:lnTo>
                  <a:lnTo>
                    <a:pt x="244" y="32"/>
                  </a:lnTo>
                  <a:lnTo>
                    <a:pt x="189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647;p25">
              <a:extLst>
                <a:ext uri="{FF2B5EF4-FFF2-40B4-BE49-F238E27FC236}">
                  <a16:creationId xmlns:a16="http://schemas.microsoft.com/office/drawing/2014/main" id="{276BFEBA-3E2B-E0F8-9091-EF0EF8B1FCD6}"/>
                </a:ext>
              </a:extLst>
            </p:cNvPr>
            <p:cNvSpPr/>
            <p:nvPr/>
          </p:nvSpPr>
          <p:spPr>
            <a:xfrm flipH="1">
              <a:off x="136" y="2577289"/>
              <a:ext cx="1853421" cy="465972"/>
            </a:xfrm>
            <a:custGeom>
              <a:avLst/>
              <a:gdLst/>
              <a:ahLst/>
              <a:cxnLst/>
              <a:rect l="l" t="t" r="r" b="b"/>
              <a:pathLst>
                <a:path w="1062" h="267" extrusionOk="0">
                  <a:moveTo>
                    <a:pt x="1062" y="236"/>
                  </a:moveTo>
                  <a:lnTo>
                    <a:pt x="1062" y="234"/>
                  </a:lnTo>
                  <a:lnTo>
                    <a:pt x="599" y="234"/>
                  </a:lnTo>
                  <a:lnTo>
                    <a:pt x="599" y="0"/>
                  </a:lnTo>
                  <a:lnTo>
                    <a:pt x="263" y="0"/>
                  </a:lnTo>
                  <a:lnTo>
                    <a:pt x="0" y="236"/>
                  </a:lnTo>
                  <a:lnTo>
                    <a:pt x="597" y="236"/>
                  </a:lnTo>
                  <a:lnTo>
                    <a:pt x="597" y="267"/>
                  </a:lnTo>
                  <a:lnTo>
                    <a:pt x="1062" y="267"/>
                  </a:lnTo>
                  <a:lnTo>
                    <a:pt x="1062" y="265"/>
                  </a:lnTo>
                  <a:lnTo>
                    <a:pt x="599" y="265"/>
                  </a:lnTo>
                  <a:lnTo>
                    <a:pt x="599" y="236"/>
                  </a:lnTo>
                  <a:lnTo>
                    <a:pt x="1062" y="236"/>
                  </a:lnTo>
                  <a:close/>
                  <a:moveTo>
                    <a:pt x="597" y="234"/>
                  </a:moveTo>
                  <a:lnTo>
                    <a:pt x="7" y="234"/>
                  </a:lnTo>
                  <a:lnTo>
                    <a:pt x="264" y="2"/>
                  </a:lnTo>
                  <a:lnTo>
                    <a:pt x="597" y="2"/>
                  </a:lnTo>
                  <a:lnTo>
                    <a:pt x="597" y="2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648;p25">
              <a:extLst>
                <a:ext uri="{FF2B5EF4-FFF2-40B4-BE49-F238E27FC236}">
                  <a16:creationId xmlns:a16="http://schemas.microsoft.com/office/drawing/2014/main" id="{BADA14E6-3B2A-27A4-EECB-74DC04254140}"/>
                </a:ext>
              </a:extLst>
            </p:cNvPr>
            <p:cNvSpPr/>
            <p:nvPr/>
          </p:nvSpPr>
          <p:spPr>
            <a:xfrm flipH="1">
              <a:off x="872625" y="3041515"/>
              <a:ext cx="1284600" cy="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998061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37_TF66722518_Win32" id="{E972A4B9-2894-4757-A360-1E32FC91FFE5}" vid="{7417ABF5-C62B-4A81-A600-D1D986DE575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Präsentation für leichte Verkaufsgespräche</Template>
  <TotalTime>0</TotalTime>
  <Words>175</Words>
  <Application>Microsoft Office PowerPoint</Application>
  <PresentationFormat>Breitbild</PresentationFormat>
  <Paragraphs>87</Paragraphs>
  <Slides>9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</vt:lpstr>
      <vt:lpstr>Bodoni MT</vt:lpstr>
      <vt:lpstr>Bodoni MT (Überschriften)</vt:lpstr>
      <vt:lpstr>Cabin</vt:lpstr>
      <vt:lpstr>Calibri</vt:lpstr>
      <vt:lpstr>Gorditas</vt:lpstr>
      <vt:lpstr>Source Sans Pro Light</vt:lpstr>
      <vt:lpstr>Benutzerdefiniert</vt:lpstr>
      <vt:lpstr>Schuläppli</vt:lpstr>
      <vt:lpstr>Agenda</vt:lpstr>
      <vt:lpstr>Agenda</vt:lpstr>
      <vt:lpstr>PowerPoint-Präsentation</vt:lpstr>
      <vt:lpstr>Our Solution</vt:lpstr>
      <vt:lpstr>PowerPoint-Präsentation</vt:lpstr>
      <vt:lpstr>Techstack</vt:lpstr>
      <vt:lpstr>Demo</vt:lpstr>
      <vt:lpstr>Thank you very much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Schuläppli</dc:title>
  <dc:creator>Andi Arbeit</dc:creator>
  <cp:lastModifiedBy>Andi Arbeit</cp:lastModifiedBy>
  <cp:revision>14</cp:revision>
  <dcterms:created xsi:type="dcterms:W3CDTF">2024-03-21T09:42:31Z</dcterms:created>
  <dcterms:modified xsi:type="dcterms:W3CDTF">2024-03-21T19:33:15Z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